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206"/>
  </p:notesMasterIdLst>
  <p:handoutMasterIdLst>
    <p:handoutMasterId r:id="rId207"/>
  </p:handoutMasterIdLst>
  <p:sldIdLst>
    <p:sldId id="270" r:id="rId3"/>
    <p:sldId id="366" r:id="rId4"/>
    <p:sldId id="268" r:id="rId5"/>
    <p:sldId id="367"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568" r:id="rId20"/>
    <p:sldId id="381" r:id="rId21"/>
    <p:sldId id="569" r:id="rId22"/>
    <p:sldId id="382" r:id="rId23"/>
    <p:sldId id="383" r:id="rId24"/>
    <p:sldId id="384" r:id="rId25"/>
    <p:sldId id="385" r:id="rId26"/>
    <p:sldId id="386" r:id="rId27"/>
    <p:sldId id="387" r:id="rId28"/>
    <p:sldId id="388" r:id="rId29"/>
    <p:sldId id="389" r:id="rId30"/>
    <p:sldId id="406" r:id="rId31"/>
    <p:sldId id="390" r:id="rId32"/>
    <p:sldId id="405" r:id="rId33"/>
    <p:sldId id="391" r:id="rId34"/>
    <p:sldId id="392" r:id="rId35"/>
    <p:sldId id="393" r:id="rId36"/>
    <p:sldId id="394" r:id="rId37"/>
    <p:sldId id="395" r:id="rId38"/>
    <p:sldId id="396" r:id="rId39"/>
    <p:sldId id="404" r:id="rId40"/>
    <p:sldId id="397" r:id="rId41"/>
    <p:sldId id="398" r:id="rId42"/>
    <p:sldId id="399" r:id="rId43"/>
    <p:sldId id="400" r:id="rId44"/>
    <p:sldId id="401" r:id="rId45"/>
    <p:sldId id="402" r:id="rId46"/>
    <p:sldId id="403"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570"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571" r:id="rId104"/>
    <p:sldId id="462" r:id="rId105"/>
    <p:sldId id="463" r:id="rId106"/>
    <p:sldId id="464" r:id="rId107"/>
    <p:sldId id="465" r:id="rId108"/>
    <p:sldId id="466" r:id="rId109"/>
    <p:sldId id="467" r:id="rId110"/>
    <p:sldId id="468" r:id="rId111"/>
    <p:sldId id="469" r:id="rId112"/>
    <p:sldId id="470" r:id="rId113"/>
    <p:sldId id="471" r:id="rId114"/>
    <p:sldId id="472" r:id="rId115"/>
    <p:sldId id="473" r:id="rId116"/>
    <p:sldId id="474" r:id="rId117"/>
    <p:sldId id="475" r:id="rId118"/>
    <p:sldId id="476" r:id="rId119"/>
    <p:sldId id="477" r:id="rId120"/>
    <p:sldId id="478" r:id="rId121"/>
    <p:sldId id="479" r:id="rId122"/>
    <p:sldId id="481" r:id="rId123"/>
    <p:sldId id="482" r:id="rId124"/>
    <p:sldId id="483" r:id="rId125"/>
    <p:sldId id="484" r:id="rId126"/>
    <p:sldId id="485" r:id="rId127"/>
    <p:sldId id="486" r:id="rId128"/>
    <p:sldId id="487" r:id="rId129"/>
    <p:sldId id="488" r:id="rId130"/>
    <p:sldId id="489" r:id="rId131"/>
    <p:sldId id="490" r:id="rId132"/>
    <p:sldId id="491" r:id="rId133"/>
    <p:sldId id="492" r:id="rId134"/>
    <p:sldId id="493" r:id="rId135"/>
    <p:sldId id="494" r:id="rId136"/>
    <p:sldId id="495" r:id="rId137"/>
    <p:sldId id="496" r:id="rId138"/>
    <p:sldId id="497" r:id="rId139"/>
    <p:sldId id="498" r:id="rId140"/>
    <p:sldId id="499" r:id="rId141"/>
    <p:sldId id="500" r:id="rId142"/>
    <p:sldId id="501" r:id="rId143"/>
    <p:sldId id="502" r:id="rId144"/>
    <p:sldId id="503" r:id="rId145"/>
    <p:sldId id="504" r:id="rId146"/>
    <p:sldId id="505" r:id="rId147"/>
    <p:sldId id="506" r:id="rId148"/>
    <p:sldId id="507" r:id="rId149"/>
    <p:sldId id="508" r:id="rId150"/>
    <p:sldId id="509" r:id="rId151"/>
    <p:sldId id="510" r:id="rId152"/>
    <p:sldId id="511" r:id="rId153"/>
    <p:sldId id="512" r:id="rId154"/>
    <p:sldId id="513" r:id="rId155"/>
    <p:sldId id="514" r:id="rId156"/>
    <p:sldId id="515" r:id="rId157"/>
    <p:sldId id="516" r:id="rId158"/>
    <p:sldId id="517" r:id="rId159"/>
    <p:sldId id="518" r:id="rId160"/>
    <p:sldId id="519" r:id="rId161"/>
    <p:sldId id="520" r:id="rId162"/>
    <p:sldId id="521" r:id="rId163"/>
    <p:sldId id="522" r:id="rId164"/>
    <p:sldId id="523" r:id="rId165"/>
    <p:sldId id="524" r:id="rId166"/>
    <p:sldId id="525" r:id="rId167"/>
    <p:sldId id="535" r:id="rId168"/>
    <p:sldId id="536" r:id="rId169"/>
    <p:sldId id="537" r:id="rId170"/>
    <p:sldId id="538" r:id="rId171"/>
    <p:sldId id="539" r:id="rId172"/>
    <p:sldId id="540" r:id="rId173"/>
    <p:sldId id="541" r:id="rId174"/>
    <p:sldId id="542" r:id="rId175"/>
    <p:sldId id="543" r:id="rId176"/>
    <p:sldId id="544" r:id="rId177"/>
    <p:sldId id="545" r:id="rId178"/>
    <p:sldId id="546" r:id="rId179"/>
    <p:sldId id="547" r:id="rId180"/>
    <p:sldId id="548" r:id="rId181"/>
    <p:sldId id="549" r:id="rId182"/>
    <p:sldId id="550" r:id="rId183"/>
    <p:sldId id="551" r:id="rId184"/>
    <p:sldId id="552" r:id="rId185"/>
    <p:sldId id="553" r:id="rId186"/>
    <p:sldId id="554" r:id="rId187"/>
    <p:sldId id="555" r:id="rId188"/>
    <p:sldId id="556" r:id="rId189"/>
    <p:sldId id="557" r:id="rId190"/>
    <p:sldId id="558" r:id="rId191"/>
    <p:sldId id="559" r:id="rId192"/>
    <p:sldId id="560" r:id="rId193"/>
    <p:sldId id="561" r:id="rId194"/>
    <p:sldId id="562" r:id="rId195"/>
    <p:sldId id="563" r:id="rId196"/>
    <p:sldId id="564" r:id="rId197"/>
    <p:sldId id="565" r:id="rId198"/>
    <p:sldId id="566" r:id="rId199"/>
    <p:sldId id="567" r:id="rId200"/>
    <p:sldId id="572" r:id="rId201"/>
    <p:sldId id="573" r:id="rId202"/>
    <p:sldId id="574" r:id="rId203"/>
    <p:sldId id="575" r:id="rId204"/>
    <p:sldId id="576" r:id="rId205"/>
  </p:sldIdLst>
  <p:sldSz cx="9144000" cy="6858000" type="screen4x3"/>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07">
          <p15:clr>
            <a:srgbClr val="A4A3A4"/>
          </p15:clr>
        </p15:guide>
        <p15:guide id="3" pos="2916">
          <p15:clr>
            <a:srgbClr val="A4A3A4"/>
          </p15:clr>
        </p15:guide>
        <p15:guide id="4" pos="2481">
          <p15:clr>
            <a:srgbClr val="A4A3A4"/>
          </p15:clr>
        </p15:guide>
        <p15:guide id="5" pos="2372">
          <p15:clr>
            <a:srgbClr val="A4A3A4"/>
          </p15:clr>
        </p15:guide>
        <p15:guide id="6" pos="2045">
          <p15:clr>
            <a:srgbClr val="A4A3A4"/>
          </p15:clr>
        </p15:guide>
        <p15:guide id="7" pos="1937">
          <p15:clr>
            <a:srgbClr val="A4A3A4"/>
          </p15:clr>
        </p15:guide>
        <p15:guide id="8" pos="1610">
          <p15:clr>
            <a:srgbClr val="A4A3A4"/>
          </p15:clr>
        </p15:guide>
        <p15:guide id="9" pos="1501">
          <p15:clr>
            <a:srgbClr val="A4A3A4"/>
          </p15:clr>
        </p15:guide>
        <p15:guide id="10" pos="1174">
          <p15:clr>
            <a:srgbClr val="A4A3A4"/>
          </p15:clr>
        </p15:guide>
        <p15:guide id="11" pos="1066">
          <p15:clr>
            <a:srgbClr val="A4A3A4"/>
          </p15:clr>
        </p15:guide>
        <p15:guide id="12" pos="739">
          <p15:clr>
            <a:srgbClr val="A4A3A4"/>
          </p15:clr>
        </p15:guide>
        <p15:guide id="13" pos="630">
          <p15:clr>
            <a:srgbClr val="A4A3A4"/>
          </p15:clr>
        </p15:guide>
        <p15:guide id="14" pos="304">
          <p15:clr>
            <a:srgbClr val="A4A3A4"/>
          </p15:clr>
        </p15:guide>
        <p15:guide id="15" pos="267">
          <p15:clr>
            <a:srgbClr val="A4A3A4"/>
          </p15:clr>
        </p15:guide>
        <p15:guide id="16" pos="3352">
          <p15:clr>
            <a:srgbClr val="A4A3A4"/>
          </p15:clr>
        </p15:guide>
        <p15:guide id="17" pos="3243">
          <p15:clr>
            <a:srgbClr val="A4A3A4"/>
          </p15:clr>
        </p15:guide>
        <p15:guide id="18" pos="3678">
          <p15:clr>
            <a:srgbClr val="A4A3A4"/>
          </p15:clr>
        </p15:guide>
        <p15:guide id="19" pos="3787">
          <p15:clr>
            <a:srgbClr val="A4A3A4"/>
          </p15:clr>
        </p15:guide>
        <p15:guide id="20" pos="4114">
          <p15:clr>
            <a:srgbClr val="A4A3A4"/>
          </p15:clr>
        </p15:guide>
        <p15:guide id="21" pos="4223">
          <p15:clr>
            <a:srgbClr val="A4A3A4"/>
          </p15:clr>
        </p15:guide>
        <p15:guide id="22" pos="4549">
          <p15:clr>
            <a:srgbClr val="A4A3A4"/>
          </p15:clr>
        </p15:guide>
        <p15:guide id="23" pos="4658">
          <p15:clr>
            <a:srgbClr val="A4A3A4"/>
          </p15:clr>
        </p15:guide>
        <p15:guide id="24" pos="4985">
          <p15:clr>
            <a:srgbClr val="A4A3A4"/>
          </p15:clr>
        </p15:guide>
        <p15:guide id="25" pos="5420">
          <p15:clr>
            <a:srgbClr val="A4A3A4"/>
          </p15:clr>
        </p15:guide>
        <p15:guide id="26" pos="5094">
          <p15:clr>
            <a:srgbClr val="A4A3A4"/>
          </p15:clr>
        </p15:guide>
        <p15:guide id="27" pos="5456">
          <p15:clr>
            <a:srgbClr val="A4A3A4"/>
          </p15:clr>
        </p15:guide>
        <p15:guide id="28"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9446"/>
    <a:srgbClr val="C1F878"/>
    <a:srgbClr val="EE3A94"/>
    <a:srgbClr val="F159A5"/>
    <a:srgbClr val="68676C"/>
    <a:srgbClr val="8D9DD8"/>
    <a:srgbClr val="953D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밝은 스타일 3 - 강조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3" d="100"/>
          <a:sy n="113" d="100"/>
        </p:scale>
        <p:origin x="234" y="114"/>
      </p:cViewPr>
      <p:guideLst>
        <p:guide pos="2807"/>
        <p:guide pos="2916"/>
        <p:guide pos="2481"/>
        <p:guide pos="2372"/>
        <p:guide pos="2045"/>
        <p:guide pos="1937"/>
        <p:guide pos="1610"/>
        <p:guide pos="1501"/>
        <p:guide pos="1174"/>
        <p:guide pos="1066"/>
        <p:guide pos="739"/>
        <p:guide pos="630"/>
        <p:guide pos="304"/>
        <p:guide pos="267"/>
        <p:guide pos="3352"/>
        <p:guide pos="3243"/>
        <p:guide pos="3678"/>
        <p:guide pos="3787"/>
        <p:guide pos="4114"/>
        <p:guide pos="4223"/>
        <p:guide pos="4549"/>
        <p:guide pos="4658"/>
        <p:guide pos="4985"/>
        <p:guide pos="5420"/>
        <p:guide pos="5094"/>
        <p:guide pos="5456"/>
        <p:guide orient="horz" pos="2160"/>
      </p:guideLst>
    </p:cSldViewPr>
  </p:slideViewPr>
  <p:notesTextViewPr>
    <p:cViewPr>
      <p:scale>
        <a:sx n="1" d="1"/>
        <a:sy n="1" d="1"/>
      </p:scale>
      <p:origin x="0" y="0"/>
    </p:cViewPr>
  </p:notesTextViewPr>
  <p:notesViewPr>
    <p:cSldViewPr showGuides="1">
      <p:cViewPr varScale="1">
        <p:scale>
          <a:sx n="74" d="100"/>
          <a:sy n="74" d="100"/>
        </p:scale>
        <p:origin x="2508" y="60"/>
      </p:cViewPr>
      <p:guideLst/>
    </p:cSldViewPr>
  </p:notesViewPr>
  <p:gridSpacing cx="57607" cy="57607"/>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handoutMaster" Target="handoutMasters/handout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viewProps" Target="view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CD6B0E63-BBCE-42FA-B3A6-5FD535041784}" type="datetimeFigureOut">
              <a:rPr lang="ko-KR" altLang="en-US" smtClean="0"/>
              <a:pPr/>
              <a:t>2022-05-09</a:t>
            </a:fld>
            <a:endParaRPr lang="ko-KR" altLang="en-US"/>
          </a:p>
        </p:txBody>
      </p:sp>
      <p:sp>
        <p:nvSpPr>
          <p:cNvPr id="4" name="바닥글 개체 틀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F2421031-9F3C-4BB5-813E-6F6C294051C2}" type="slidenum">
              <a:rPr lang="ko-KR" altLang="en-US" smtClean="0"/>
              <a:pPr/>
              <a:t>‹#›</a:t>
            </a:fld>
            <a:endParaRPr lang="ko-KR" altLang="en-US"/>
          </a:p>
        </p:txBody>
      </p:sp>
    </p:spTree>
    <p:extLst>
      <p:ext uri="{BB962C8B-B14F-4D97-AF65-F5344CB8AC3E}">
        <p14:creationId xmlns:p14="http://schemas.microsoft.com/office/powerpoint/2010/main" val="122965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a:defRPr sz="1200"/>
            </a:lvl1pPr>
          </a:lstStyle>
          <a:p>
            <a:fld id="{F7D56D40-764E-476E-B5E6-4049846BDF68}" type="datetimeFigureOut">
              <a:rPr lang="en-US" smtClean="0"/>
              <a:pPr/>
              <a:t>5/9/2022</a:t>
            </a:fld>
            <a:endParaRPr lang="en-US"/>
          </a:p>
        </p:txBody>
      </p:sp>
      <p:sp>
        <p:nvSpPr>
          <p:cNvPr id="4" name="Slide Image Placeholder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a:defRPr sz="1200"/>
            </a:lvl1pPr>
          </a:lstStyle>
          <a:p>
            <a:fld id="{12CADBE4-966B-4F0C-AF81-59D2D1B847A2}" type="slidenum">
              <a:rPr lang="en-US" smtClean="0"/>
              <a:pPr/>
              <a:t>‹#›</a:t>
            </a:fld>
            <a:endParaRPr lang="en-US"/>
          </a:p>
        </p:txBody>
      </p:sp>
    </p:spTree>
    <p:extLst>
      <p:ext uri="{BB962C8B-B14F-4D97-AF65-F5344CB8AC3E}">
        <p14:creationId xmlns:p14="http://schemas.microsoft.com/office/powerpoint/2010/main" val="424547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12CADBE4-966B-4F0C-AF81-59D2D1B847A2}" type="slidenum">
              <a:rPr lang="en-US" smtClean="0"/>
              <a:pPr/>
              <a:t>196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12CADBE4-966B-4F0C-AF81-59D2D1B847A2}" type="slidenum">
              <a:rPr lang="en-US" smtClean="0"/>
              <a:pPr/>
              <a:t>197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12CADBE4-966B-4F0C-AF81-59D2D1B847A2}" type="slidenum">
              <a:rPr lang="en-US" smtClean="0"/>
              <a:pPr/>
              <a:t>198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252361"/>
            <a:ext cx="9144000" cy="773390"/>
          </a:xfrm>
          <a:prstGeom prst="rect">
            <a:avLst/>
          </a:prstGeom>
          <a:noFill/>
        </p:spPr>
        <p:txBody>
          <a:bodyPr wrap="square" lIns="0" tIns="0" rIns="0" bIns="0" rtlCol="0" anchor="t" anchorCtr="0">
            <a:noAutofit/>
          </a:bodyPr>
          <a:lstStyle>
            <a:lvl1pPr marL="0" algn="ctr" defTabSz="457200" rtl="0" eaLnBrk="1" latinLnBrk="0" hangingPunct="1">
              <a:defRPr lang="en-US" sz="4800" b="1" kern="1200" dirty="0">
                <a:solidFill>
                  <a:schemeClr val="bg1"/>
                </a:solidFill>
                <a:latin typeface="KoPub돋움체_Pro Bold" panose="02020603020101020101" pitchFamily="18" charset="-127"/>
                <a:ea typeface="KoPub돋움체_Pro Bold" panose="02020603020101020101" pitchFamily="18" charset="-127"/>
                <a:cs typeface="+mn-cs"/>
              </a:defRPr>
            </a:lvl1pPr>
          </a:lstStyle>
          <a:p>
            <a:r>
              <a:rPr lang="en-US" dirty="0"/>
              <a:t>Click to </a:t>
            </a:r>
            <a:r>
              <a:rPr lang="en-US" dirty="0" smtClean="0"/>
              <a:t>edit</a:t>
            </a:r>
            <a:br>
              <a:rPr lang="en-US" dirty="0" smtClean="0"/>
            </a:br>
            <a:endParaRPr lang="en-US" dirty="0"/>
          </a:p>
        </p:txBody>
      </p:sp>
    </p:spTree>
    <p:extLst>
      <p:ext uri="{BB962C8B-B14F-4D97-AF65-F5344CB8AC3E}">
        <p14:creationId xmlns:p14="http://schemas.microsoft.com/office/powerpoint/2010/main" val="9266712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10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11" name="Text Placeholder 10"/>
          <p:cNvSpPr>
            <a:spLocks noGrp="1"/>
          </p:cNvSpPr>
          <p:nvPr>
            <p:ph type="body" sz="quarter" idx="16"/>
          </p:nvPr>
        </p:nvSpPr>
        <p:spPr>
          <a:xfrm>
            <a:off x="1830388" y="5078133"/>
            <a:ext cx="5329237" cy="423749"/>
          </a:xfrm>
          <a:prstGeom prst="rect">
            <a:avLst/>
          </a:prstGeom>
        </p:spPr>
        <p:txBody>
          <a:bodyPr tIns="18288" bIns="18288"/>
          <a:lstStyle>
            <a:lvl1pPr>
              <a:buNone/>
              <a:defRPr sz="24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1967321" y="5513243"/>
            <a:ext cx="5216365" cy="935037"/>
          </a:xfrm>
          <a:prstGeom prst="rect">
            <a:avLst/>
          </a:prstGeom>
        </p:spPr>
        <p:txBody>
          <a:bodyPr/>
          <a:lstStyle>
            <a:lvl1pPr marL="174625" indent="-174625">
              <a:lnSpc>
                <a:spcPct val="100000"/>
              </a:lnSpc>
              <a:spcBef>
                <a:spcPts val="300"/>
              </a:spcBef>
              <a:defRPr sz="1300">
                <a:solidFill>
                  <a:srgbClr val="373737"/>
                </a:solidFill>
              </a:defRPr>
            </a:lvl1pPr>
            <a:lvl2pPr>
              <a:spcBef>
                <a:spcPts val="200"/>
              </a:spcBef>
              <a:defRPr sz="1200"/>
            </a:lvl2pPr>
            <a:lvl3pPr>
              <a:spcBef>
                <a:spcPts val="100"/>
              </a:spcBef>
              <a:defRPr sz="1200"/>
            </a:lvl3pPr>
          </a:lstStyle>
          <a:p>
            <a:pPr lvl="0"/>
            <a:r>
              <a:rPr lang="en-US" dirty="0"/>
              <a:t>Click to edit Master text styles</a:t>
            </a:r>
          </a:p>
        </p:txBody>
      </p:sp>
      <p:sp>
        <p:nvSpPr>
          <p:cNvPr id="17" name="Picture Placeholder 16"/>
          <p:cNvSpPr>
            <a:spLocks noGrp="1"/>
          </p:cNvSpPr>
          <p:nvPr>
            <p:ph type="pic" sz="quarter" idx="18"/>
          </p:nvPr>
        </p:nvSpPr>
        <p:spPr>
          <a:xfrm>
            <a:off x="1868332" y="1553021"/>
            <a:ext cx="5278773" cy="3312262"/>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9"/>
          </p:nvPr>
        </p:nvSpPr>
        <p:spPr/>
        <p:txBody>
          <a:bodyPr/>
          <a:lstStyle>
            <a:lvl1pPr>
              <a:defRPr/>
            </a:lvl1pPr>
          </a:lstStyle>
          <a:p>
            <a:pPr>
              <a:defRPr/>
            </a:pPr>
            <a:fld id="{BF6E382E-3682-864D-BAAA-426D382364D6}" type="datetime1">
              <a:rPr lang="en-US"/>
              <a:pPr>
                <a:defRPr/>
              </a:pPr>
              <a:t>5/9/2022</a:t>
            </a:fld>
            <a:endParaRPr lang="en-US"/>
          </a:p>
        </p:txBody>
      </p:sp>
      <p:sp>
        <p:nvSpPr>
          <p:cNvPr id="7" name="Footer Placeholder 4"/>
          <p:cNvSpPr>
            <a:spLocks noGrp="1"/>
          </p:cNvSpPr>
          <p:nvPr>
            <p:ph type="ftr" sz="quarter" idx="20"/>
          </p:nvPr>
        </p:nvSpPr>
        <p:spPr/>
        <p:txBody>
          <a:bodyPr/>
          <a:lstStyle>
            <a:lvl1pPr>
              <a:defRPr/>
            </a:lvl1pPr>
          </a:lstStyle>
          <a:p>
            <a:pPr>
              <a:defRPr/>
            </a:pPr>
            <a:endParaRPr lang="en-US"/>
          </a:p>
        </p:txBody>
      </p:sp>
      <p:sp>
        <p:nvSpPr>
          <p:cNvPr id="8" name="Slide Number Placeholder 5"/>
          <p:cNvSpPr>
            <a:spLocks noGrp="1"/>
          </p:cNvSpPr>
          <p:nvPr>
            <p:ph type="sldNum" sz="quarter" idx="21"/>
          </p:nvPr>
        </p:nvSpPr>
        <p:spPr/>
        <p:txBody>
          <a:bodyPr/>
          <a:lstStyle>
            <a:lvl1pPr>
              <a:defRPr/>
            </a:lvl1pPr>
          </a:lstStyle>
          <a:p>
            <a:pPr>
              <a:defRPr/>
            </a:pPr>
            <a:fld id="{740F1395-DF07-7644-8D70-6CD057F69345}" type="slidenum">
              <a:rPr lang="en-US"/>
              <a:pPr>
                <a:defRPr/>
              </a:pPr>
              <a:t>‹#›</a:t>
            </a:fld>
            <a:endParaRPr lang="en-US"/>
          </a:p>
        </p:txBody>
      </p:sp>
    </p:spTree>
    <p:extLst>
      <p:ext uri="{BB962C8B-B14F-4D97-AF65-F5344CB8AC3E}">
        <p14:creationId xmlns:p14="http://schemas.microsoft.com/office/powerpoint/2010/main" val="3652457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11" name="Text Placeholder 10"/>
          <p:cNvSpPr>
            <a:spLocks noGrp="1"/>
          </p:cNvSpPr>
          <p:nvPr>
            <p:ph type="body" sz="quarter" idx="16"/>
          </p:nvPr>
        </p:nvSpPr>
        <p:spPr>
          <a:xfrm>
            <a:off x="2726889" y="1519159"/>
            <a:ext cx="5329237" cy="323753"/>
          </a:xfrm>
          <a:prstGeom prst="rect">
            <a:avLst/>
          </a:prstGeom>
        </p:spPr>
        <p:txBody>
          <a:bodyPr tIns="18288" bIns="18288"/>
          <a:lstStyle>
            <a:lvl1pPr>
              <a:buNone/>
              <a:defRPr sz="18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2838920" y="1854654"/>
            <a:ext cx="5216365" cy="909716"/>
          </a:xfrm>
          <a:prstGeom prst="rect">
            <a:avLst/>
          </a:prstGeom>
        </p:spPr>
        <p:txBody>
          <a:bodyPr/>
          <a:lstStyle>
            <a:lvl1pPr marL="174625" indent="-174625">
              <a:lnSpc>
                <a:spcPct val="100000"/>
              </a:lnSpc>
              <a:spcBef>
                <a:spcPts val="300"/>
              </a:spcBef>
              <a:defRPr sz="1200">
                <a:solidFill>
                  <a:srgbClr val="373737"/>
                </a:solidFill>
              </a:defRPr>
            </a:lvl1pPr>
            <a:lvl2pPr>
              <a:defRPr sz="1100"/>
            </a:lvl2pPr>
            <a:lvl3pPr>
              <a:defRPr sz="1100"/>
            </a:lvl3pPr>
            <a:lvl4pPr>
              <a:defRPr sz="1200"/>
            </a:lvl4pPr>
          </a:lstStyle>
          <a:p>
            <a:pPr lvl="0"/>
            <a:r>
              <a:rPr lang="en-US" dirty="0"/>
              <a:t>Click to edit Master text styles</a:t>
            </a:r>
          </a:p>
          <a:p>
            <a:pPr lvl="1"/>
            <a:endParaRPr lang="en-US" dirty="0"/>
          </a:p>
          <a:p>
            <a:pPr lvl="2"/>
            <a:endParaRPr lang="en-US" dirty="0"/>
          </a:p>
        </p:txBody>
      </p:sp>
      <p:sp>
        <p:nvSpPr>
          <p:cNvPr id="17" name="Picture Placeholder 16"/>
          <p:cNvSpPr>
            <a:spLocks noGrp="1"/>
          </p:cNvSpPr>
          <p:nvPr>
            <p:ph type="pic" sz="quarter" idx="18"/>
          </p:nvPr>
        </p:nvSpPr>
        <p:spPr>
          <a:xfrm>
            <a:off x="984284" y="1519157"/>
            <a:ext cx="1530900" cy="126603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9" name="Picture Placeholder 16"/>
          <p:cNvSpPr>
            <a:spLocks noGrp="1"/>
          </p:cNvSpPr>
          <p:nvPr>
            <p:ph type="pic" sz="quarter" idx="19"/>
          </p:nvPr>
        </p:nvSpPr>
        <p:spPr>
          <a:xfrm>
            <a:off x="984284" y="3113027"/>
            <a:ext cx="1530900" cy="126603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0" name="Picture Placeholder 16"/>
          <p:cNvSpPr>
            <a:spLocks noGrp="1"/>
          </p:cNvSpPr>
          <p:nvPr>
            <p:ph type="pic" sz="quarter" idx="20"/>
          </p:nvPr>
        </p:nvSpPr>
        <p:spPr>
          <a:xfrm>
            <a:off x="984284" y="4706897"/>
            <a:ext cx="1530900" cy="126603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2" name="Text Placeholder 10"/>
          <p:cNvSpPr>
            <a:spLocks noGrp="1"/>
          </p:cNvSpPr>
          <p:nvPr>
            <p:ph type="body" sz="quarter" idx="21"/>
          </p:nvPr>
        </p:nvSpPr>
        <p:spPr>
          <a:xfrm>
            <a:off x="2726889" y="3113029"/>
            <a:ext cx="5329237" cy="323753"/>
          </a:xfrm>
          <a:prstGeom prst="rect">
            <a:avLst/>
          </a:prstGeom>
        </p:spPr>
        <p:txBody>
          <a:bodyPr tIns="18288" bIns="18288"/>
          <a:lstStyle>
            <a:lvl1pPr>
              <a:buNone/>
              <a:defRPr sz="1800" b="1">
                <a:solidFill>
                  <a:schemeClr val="tx2"/>
                </a:solidFill>
              </a:defRPr>
            </a:lvl1pPr>
          </a:lstStyle>
          <a:p>
            <a:pPr lvl="0"/>
            <a:r>
              <a:rPr lang="en-US" dirty="0"/>
              <a:t>Click to edit Master text styles</a:t>
            </a:r>
          </a:p>
        </p:txBody>
      </p:sp>
      <p:sp>
        <p:nvSpPr>
          <p:cNvPr id="14" name="Text Placeholder 12"/>
          <p:cNvSpPr>
            <a:spLocks noGrp="1"/>
          </p:cNvSpPr>
          <p:nvPr>
            <p:ph type="body" sz="quarter" idx="22"/>
          </p:nvPr>
        </p:nvSpPr>
        <p:spPr>
          <a:xfrm>
            <a:off x="2838920" y="3448524"/>
            <a:ext cx="5216365" cy="909716"/>
          </a:xfrm>
          <a:prstGeom prst="rect">
            <a:avLst/>
          </a:prstGeo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a:p>
            <a:pPr lvl="3"/>
            <a:endParaRPr lang="en-US" dirty="0"/>
          </a:p>
        </p:txBody>
      </p:sp>
      <p:sp>
        <p:nvSpPr>
          <p:cNvPr id="15" name="Text Placeholder 10"/>
          <p:cNvSpPr>
            <a:spLocks noGrp="1"/>
          </p:cNvSpPr>
          <p:nvPr>
            <p:ph type="body" sz="quarter" idx="23"/>
          </p:nvPr>
        </p:nvSpPr>
        <p:spPr>
          <a:xfrm>
            <a:off x="2726889" y="4706900"/>
            <a:ext cx="5329237" cy="323753"/>
          </a:xfrm>
          <a:prstGeom prst="rect">
            <a:avLst/>
          </a:prstGeom>
        </p:spPr>
        <p:txBody>
          <a:bodyPr tIns="18288" bIns="18288"/>
          <a:lstStyle>
            <a:lvl1pPr>
              <a:buNone/>
              <a:defRPr sz="1800" b="1">
                <a:solidFill>
                  <a:schemeClr val="tx2"/>
                </a:solidFill>
              </a:defRPr>
            </a:lvl1pPr>
          </a:lstStyle>
          <a:p>
            <a:pPr lvl="0"/>
            <a:r>
              <a:rPr lang="en-US" dirty="0"/>
              <a:t>Click to edit Master text styles</a:t>
            </a:r>
          </a:p>
        </p:txBody>
      </p:sp>
      <p:sp>
        <p:nvSpPr>
          <p:cNvPr id="16" name="Text Placeholder 12"/>
          <p:cNvSpPr>
            <a:spLocks noGrp="1"/>
          </p:cNvSpPr>
          <p:nvPr>
            <p:ph type="body" sz="quarter" idx="24"/>
          </p:nvPr>
        </p:nvSpPr>
        <p:spPr>
          <a:xfrm>
            <a:off x="2838920" y="5042395"/>
            <a:ext cx="5216365" cy="909716"/>
          </a:xfrm>
          <a:prstGeom prst="rect">
            <a:avLst/>
          </a:prstGeo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p:txBody>
      </p:sp>
      <p:sp>
        <p:nvSpPr>
          <p:cNvPr id="18" name="Date Placeholder 3"/>
          <p:cNvSpPr>
            <a:spLocks noGrp="1"/>
          </p:cNvSpPr>
          <p:nvPr>
            <p:ph type="dt" sz="half" idx="25"/>
          </p:nvPr>
        </p:nvSpPr>
        <p:spPr/>
        <p:txBody>
          <a:bodyPr/>
          <a:lstStyle>
            <a:lvl1pPr>
              <a:defRPr/>
            </a:lvl1pPr>
          </a:lstStyle>
          <a:p>
            <a:pPr>
              <a:defRPr/>
            </a:pPr>
            <a:fld id="{E25F553F-D6CF-024A-83E8-16C5ACBDBF0C}" type="datetime1">
              <a:rPr lang="en-US"/>
              <a:pPr>
                <a:defRPr/>
              </a:pPr>
              <a:t>5/9/2022</a:t>
            </a:fld>
            <a:endParaRPr lang="en-US"/>
          </a:p>
        </p:txBody>
      </p:sp>
      <p:sp>
        <p:nvSpPr>
          <p:cNvPr id="19" name="Footer Placeholder 4"/>
          <p:cNvSpPr>
            <a:spLocks noGrp="1"/>
          </p:cNvSpPr>
          <p:nvPr>
            <p:ph type="ftr" sz="quarter" idx="26"/>
          </p:nvPr>
        </p:nvSpPr>
        <p:spPr/>
        <p:txBody>
          <a:bodyPr/>
          <a:lstStyle>
            <a:lvl1pPr>
              <a:defRPr/>
            </a:lvl1pPr>
          </a:lstStyle>
          <a:p>
            <a:pPr>
              <a:defRPr/>
            </a:pPr>
            <a:endParaRPr lang="en-US"/>
          </a:p>
        </p:txBody>
      </p:sp>
      <p:sp>
        <p:nvSpPr>
          <p:cNvPr id="20" name="Slide Number Placeholder 5"/>
          <p:cNvSpPr>
            <a:spLocks noGrp="1"/>
          </p:cNvSpPr>
          <p:nvPr>
            <p:ph type="sldNum" sz="quarter" idx="27"/>
          </p:nvPr>
        </p:nvSpPr>
        <p:spPr/>
        <p:txBody>
          <a:bodyPr/>
          <a:lstStyle>
            <a:lvl1pPr>
              <a:defRPr/>
            </a:lvl1pPr>
          </a:lstStyle>
          <a:p>
            <a:pPr>
              <a:defRPr/>
            </a:pPr>
            <a:fld id="{244D706A-52FD-E64D-AE1E-7C9D69A6BCFF}" type="slidenum">
              <a:rPr lang="en-US"/>
              <a:pPr>
                <a:defRPr/>
              </a:pPr>
              <a:t>‹#›</a:t>
            </a:fld>
            <a:endParaRPr lang="en-US"/>
          </a:p>
        </p:txBody>
      </p:sp>
    </p:spTree>
    <p:extLst>
      <p:ext uri="{BB962C8B-B14F-4D97-AF65-F5344CB8AC3E}">
        <p14:creationId xmlns:p14="http://schemas.microsoft.com/office/powerpoint/2010/main" val="4045655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7" name="Picture Placeholder 6"/>
          <p:cNvSpPr>
            <a:spLocks noGrp="1"/>
          </p:cNvSpPr>
          <p:nvPr>
            <p:ph type="pic" sz="quarter" idx="13"/>
          </p:nvPr>
        </p:nvSpPr>
        <p:spPr>
          <a:xfrm>
            <a:off x="498996" y="1400681"/>
            <a:ext cx="3266506" cy="5140855"/>
          </a:xfrm>
          <a:prstGeom prst="rect">
            <a:avLst/>
          </a:prstGeom>
        </p:spPr>
        <p:txBody>
          <a:bodyPr rtlCol="0">
            <a:noAutofit/>
          </a:bodyPr>
          <a:lstStyle>
            <a:lvl1pPr marL="0" indent="0">
              <a:buNone/>
              <a:defRPr/>
            </a:lvl1pPr>
          </a:lstStyle>
          <a:p>
            <a:pPr lvl="0"/>
            <a:endParaRPr lang="en-US" noProof="0" dirty="0"/>
          </a:p>
        </p:txBody>
      </p:sp>
      <p:sp>
        <p:nvSpPr>
          <p:cNvPr id="9" name="Text Placeholder 8"/>
          <p:cNvSpPr>
            <a:spLocks noGrp="1"/>
          </p:cNvSpPr>
          <p:nvPr>
            <p:ph type="body" sz="quarter" idx="14"/>
          </p:nvPr>
        </p:nvSpPr>
        <p:spPr>
          <a:xfrm>
            <a:off x="3944322" y="1271542"/>
            <a:ext cx="4576923" cy="423339"/>
          </a:xfrm>
          <a:prstGeom prst="rect">
            <a:avLst/>
          </a:prstGeom>
        </p:spPr>
        <p:txBody>
          <a:bodyPr/>
          <a:lstStyle>
            <a:lvl1pPr marL="0" indent="0">
              <a:buNone/>
              <a:defRPr sz="2000" b="1">
                <a:solidFill>
                  <a:schemeClr val="tx2"/>
                </a:solidFill>
              </a:defRPr>
            </a:lvl1pPr>
          </a:lstStyle>
          <a:p>
            <a:pPr lvl="0"/>
            <a:r>
              <a:rPr lang="en-US" dirty="0"/>
              <a:t>Click to edit Master</a:t>
            </a:r>
          </a:p>
        </p:txBody>
      </p:sp>
      <p:sp>
        <p:nvSpPr>
          <p:cNvPr id="11" name="Text Placeholder 10"/>
          <p:cNvSpPr>
            <a:spLocks noGrp="1"/>
          </p:cNvSpPr>
          <p:nvPr>
            <p:ph type="body" sz="quarter" idx="15"/>
          </p:nvPr>
        </p:nvSpPr>
        <p:spPr>
          <a:xfrm>
            <a:off x="3944322" y="1707014"/>
            <a:ext cx="4576923" cy="4209134"/>
          </a:xfrm>
          <a:prstGeom prst="rect">
            <a:avLst/>
          </a:prstGeo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fld id="{CF3B569C-1EA5-424B-AEC8-7C697A5412D8}" type="datetime1">
              <a:rPr lang="en-US"/>
              <a:pPr>
                <a:defRPr/>
              </a:pPr>
              <a:t>5/9/2022</a:t>
            </a:fld>
            <a:endParaRPr lang="en-US"/>
          </a:p>
        </p:txBody>
      </p:sp>
      <p:sp>
        <p:nvSpPr>
          <p:cNvPr id="8" name="Footer Placeholder 4"/>
          <p:cNvSpPr>
            <a:spLocks noGrp="1"/>
          </p:cNvSpPr>
          <p:nvPr>
            <p:ph type="ftr" sz="quarter" idx="17"/>
          </p:nvPr>
        </p:nvSpPr>
        <p:spPr/>
        <p:txBody>
          <a:bodyPr/>
          <a:lstStyle>
            <a:lvl1pPr>
              <a:defRPr/>
            </a:lvl1pPr>
          </a:lstStyle>
          <a:p>
            <a:pPr>
              <a:defRPr/>
            </a:pPr>
            <a:endParaRPr lang="en-US"/>
          </a:p>
        </p:txBody>
      </p:sp>
      <p:sp>
        <p:nvSpPr>
          <p:cNvPr id="10" name="Slide Number Placeholder 5"/>
          <p:cNvSpPr>
            <a:spLocks noGrp="1"/>
          </p:cNvSpPr>
          <p:nvPr>
            <p:ph type="sldNum" sz="quarter" idx="18"/>
          </p:nvPr>
        </p:nvSpPr>
        <p:spPr/>
        <p:txBody>
          <a:bodyPr/>
          <a:lstStyle>
            <a:lvl1pPr>
              <a:defRPr/>
            </a:lvl1pPr>
          </a:lstStyle>
          <a:p>
            <a:pPr>
              <a:defRPr/>
            </a:pPr>
            <a:fld id="{AA21BB04-64BC-524B-8E69-A4BB3B716DBF}" type="slidenum">
              <a:rPr lang="en-US"/>
              <a:pPr>
                <a:defRPr/>
              </a:pPr>
              <a:t>‹#›</a:t>
            </a:fld>
            <a:endParaRPr lang="en-US"/>
          </a:p>
        </p:txBody>
      </p:sp>
    </p:spTree>
    <p:extLst>
      <p:ext uri="{BB962C8B-B14F-4D97-AF65-F5344CB8AC3E}">
        <p14:creationId xmlns:p14="http://schemas.microsoft.com/office/powerpoint/2010/main" val="828679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6 Left">
    <p:spTree>
      <p:nvGrpSpPr>
        <p:cNvPr id="1" name=""/>
        <p:cNvGrpSpPr/>
        <p:nvPr/>
      </p:nvGrpSpPr>
      <p:grpSpPr>
        <a:xfrm>
          <a:off x="0" y="0"/>
          <a:ext cx="0" cy="0"/>
          <a:chOff x="0" y="0"/>
          <a:chExt cx="0" cy="0"/>
        </a:xfrm>
      </p:grpSpPr>
      <p:sp>
        <p:nvSpPr>
          <p:cNvPr id="2" name="Title 1"/>
          <p:cNvSpPr>
            <a:spLocks noGrp="1"/>
          </p:cNvSpPr>
          <p:nvPr>
            <p:ph type="title"/>
          </p:nvPr>
        </p:nvSpPr>
        <p:spPr>
          <a:xfrm>
            <a:off x="4337538" y="748130"/>
            <a:ext cx="4501662" cy="800724"/>
          </a:xfrm>
          <a:prstGeom prst="rect">
            <a:avLst/>
          </a:prstGeom>
        </p:spPr>
        <p:txBody>
          <a:bodyPr/>
          <a:lstStyle>
            <a:lvl1pPr>
              <a:defRPr sz="26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p:spPr>
        <p:txBody>
          <a:bodyPr/>
          <a:lstStyle/>
          <a:p>
            <a:fld id="{7E81C33E-41CC-7144-9EE9-6BB47BFC27EB}" type="datetime1">
              <a:rPr lang="en-US" smtClean="0"/>
              <a:pPr/>
              <a:t>5/9/2022</a:t>
            </a:fld>
            <a:endParaRPr lang="en-US"/>
          </a:p>
        </p:txBody>
      </p:sp>
      <p:sp>
        <p:nvSpPr>
          <p:cNvPr id="4" name="Footer Placeholder 3"/>
          <p:cNvSpPr>
            <a:spLocks noGrp="1"/>
          </p:cNvSpPr>
          <p:nvPr>
            <p:ph type="ftr" sz="quarter" idx="11"/>
          </p:nvPr>
        </p:nvSpPr>
        <p:spPr>
          <a:xfrm>
            <a:off x="5421923" y="6547962"/>
            <a:ext cx="2086022" cy="292565"/>
          </a:xfrm>
        </p:spPr>
        <p:txBody>
          <a:bodyPr/>
          <a:lstStyle/>
          <a:p>
            <a:endParaRPr lang="en-US"/>
          </a:p>
        </p:txBody>
      </p:sp>
      <p:sp>
        <p:nvSpPr>
          <p:cNvPr id="5" name="Slide Number Placeholder 4"/>
          <p:cNvSpPr>
            <a:spLocks noGrp="1"/>
          </p:cNvSpPr>
          <p:nvPr>
            <p:ph type="sldNum" sz="quarter" idx="12"/>
          </p:nvPr>
        </p:nvSpPr>
        <p:spPr>
          <a:xfrm>
            <a:off x="7795846" y="6547962"/>
            <a:ext cx="890953" cy="292565"/>
          </a:xfrm>
        </p:spPr>
        <p:txBody>
          <a:bodyPr/>
          <a:lstStyle/>
          <a:p>
            <a:fld id="{49D7BC1C-BEF1-FE43-BAF8-AEC9A285889D}" type="slidenum">
              <a:rPr lang="en-US" smtClean="0"/>
              <a:pPr/>
              <a:t>‹#›</a:t>
            </a:fld>
            <a:endParaRPr lang="en-US"/>
          </a:p>
        </p:txBody>
      </p:sp>
      <p:sp>
        <p:nvSpPr>
          <p:cNvPr id="7" name="Picture Placeholder 6"/>
          <p:cNvSpPr>
            <a:spLocks noGrp="1"/>
          </p:cNvSpPr>
          <p:nvPr>
            <p:ph type="pic" sz="quarter" idx="13"/>
          </p:nvPr>
        </p:nvSpPr>
        <p:spPr>
          <a:xfrm>
            <a:off x="0" y="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9" name="Text Placeholder 8"/>
          <p:cNvSpPr>
            <a:spLocks noGrp="1"/>
          </p:cNvSpPr>
          <p:nvPr>
            <p:ph type="body" sz="quarter" idx="14"/>
          </p:nvPr>
        </p:nvSpPr>
        <p:spPr>
          <a:xfrm>
            <a:off x="4803677" y="1730693"/>
            <a:ext cx="4035523" cy="423339"/>
          </a:xfrm>
          <a:prstGeom prst="rect">
            <a:avLst/>
          </a:prstGeom>
        </p:spPr>
        <p:txBody>
          <a:bodyPr vert="horz" lIns="91440" tIns="45720" rIns="91440" bIns="45720" rtlCol="0" anchor="b">
            <a:normAutofit/>
          </a:bodyPr>
          <a:lstStyle>
            <a:lvl1pPr marL="0" indent="0">
              <a:buNone/>
              <a:defRPr lang="en-US" sz="2000" b="0" kern="1200" cap="small" dirty="0">
                <a:solidFill>
                  <a:srgbClr val="666666"/>
                </a:solidFill>
                <a:latin typeface="+mn-lt"/>
                <a:ea typeface="+mn-ea"/>
                <a:cs typeface="+mn-cs"/>
              </a:defRPr>
            </a:lvl1pPr>
          </a:lstStyle>
          <a:p>
            <a:pPr marL="0" lvl="0" indent="0" algn="l" defTabSz="457200" rtl="0" eaLnBrk="1" latinLnBrk="0" hangingPunct="1">
              <a:lnSpc>
                <a:spcPct val="110000"/>
              </a:lnSpc>
              <a:spcBef>
                <a:spcPts val="600"/>
              </a:spcBef>
              <a:buFont typeface="Arial"/>
              <a:buNone/>
            </a:pPr>
            <a:r>
              <a:rPr lang="en-US" dirty="0"/>
              <a:t>Click to edit Master</a:t>
            </a:r>
          </a:p>
        </p:txBody>
      </p:sp>
      <p:sp>
        <p:nvSpPr>
          <p:cNvPr id="11" name="Text Placeholder 10"/>
          <p:cNvSpPr>
            <a:spLocks noGrp="1"/>
          </p:cNvSpPr>
          <p:nvPr>
            <p:ph type="body" sz="quarter" idx="15"/>
          </p:nvPr>
        </p:nvSpPr>
        <p:spPr>
          <a:xfrm>
            <a:off x="4865077" y="2139462"/>
            <a:ext cx="3974124" cy="4073769"/>
          </a:xfrm>
          <a:prstGeom prst="rect">
            <a:avLst/>
          </a:prstGeo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6"/>
          <p:cNvSpPr>
            <a:spLocks noGrp="1"/>
          </p:cNvSpPr>
          <p:nvPr>
            <p:ph type="pic" sz="quarter" idx="16"/>
          </p:nvPr>
        </p:nvSpPr>
        <p:spPr>
          <a:xfrm>
            <a:off x="1934308" y="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7"/>
          </p:nvPr>
        </p:nvSpPr>
        <p:spPr>
          <a:xfrm>
            <a:off x="0" y="2286001"/>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3" name="Picture Placeholder 6"/>
          <p:cNvSpPr>
            <a:spLocks noGrp="1"/>
          </p:cNvSpPr>
          <p:nvPr>
            <p:ph type="pic" sz="quarter" idx="18"/>
          </p:nvPr>
        </p:nvSpPr>
        <p:spPr>
          <a:xfrm>
            <a:off x="1934308" y="2286001"/>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0" y="457200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1934308" y="457200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Tree>
    <p:extLst>
      <p:ext uri="{BB962C8B-B14F-4D97-AF65-F5344CB8AC3E}">
        <p14:creationId xmlns:p14="http://schemas.microsoft.com/office/powerpoint/2010/main" val="2158780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p Washout">
    <p:spTree>
      <p:nvGrpSpPr>
        <p:cNvPr id="1" name=""/>
        <p:cNvGrpSpPr/>
        <p:nvPr/>
      </p:nvGrpSpPr>
      <p:grpSpPr>
        <a:xfrm>
          <a:off x="0" y="0"/>
          <a:ext cx="0" cy="0"/>
          <a:chOff x="0" y="0"/>
          <a:chExt cx="0" cy="0"/>
        </a:xfrm>
      </p:grpSpPr>
      <p:pic>
        <p:nvPicPr>
          <p:cNvPr id="10" name="Picture 9" descr="world-map_wash21.jpg"/>
          <p:cNvPicPr>
            <a:picLocks noChangeAspect="1"/>
          </p:cNvPicPr>
          <p:nvPr userDrawn="1"/>
        </p:nvPicPr>
        <p:blipFill>
          <a:blip r:embed="rId2" cstate="print"/>
          <a:stretch>
            <a:fillRect/>
          </a:stretch>
        </p:blipFill>
        <p:spPr>
          <a:xfrm>
            <a:off x="0" y="1368425"/>
            <a:ext cx="9144000" cy="4463935"/>
          </a:xfrm>
          <a:prstGeom prst="rect">
            <a:avLst/>
          </a:prstGeom>
        </p:spPr>
      </p:pic>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51BEBC88-5945-6548-81AC-D1E801230918}" type="datetime1">
              <a:rPr lang="en-US" smtClean="0"/>
              <a:pPr/>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108329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Washout Map and Text">
    <p:spTree>
      <p:nvGrpSpPr>
        <p:cNvPr id="1" name=""/>
        <p:cNvGrpSpPr/>
        <p:nvPr/>
      </p:nvGrpSpPr>
      <p:grpSpPr>
        <a:xfrm>
          <a:off x="0" y="0"/>
          <a:ext cx="0" cy="0"/>
          <a:chOff x="0" y="0"/>
          <a:chExt cx="0" cy="0"/>
        </a:xfrm>
      </p:grpSpPr>
      <p:pic>
        <p:nvPicPr>
          <p:cNvPr id="8" name="Picture 7" descr="world-map_wash21.jpg"/>
          <p:cNvPicPr>
            <a:picLocks noChangeAspect="1"/>
          </p:cNvPicPr>
          <p:nvPr userDrawn="1"/>
        </p:nvPicPr>
        <p:blipFill>
          <a:blip r:embed="rId2" cstate="print"/>
          <a:stretch>
            <a:fillRect/>
          </a:stretch>
        </p:blipFill>
        <p:spPr>
          <a:xfrm>
            <a:off x="0" y="1368425"/>
            <a:ext cx="9144000" cy="4465320"/>
          </a:xfrm>
          <a:prstGeom prst="rect">
            <a:avLst/>
          </a:prstGeom>
        </p:spPr>
      </p:pic>
      <p:sp>
        <p:nvSpPr>
          <p:cNvPr id="2" name="Title 1"/>
          <p:cNvSpPr>
            <a:spLocks noGrp="1"/>
          </p:cNvSpPr>
          <p:nvPr>
            <p:ph type="title"/>
          </p:nvPr>
        </p:nvSpPr>
        <p:spPr>
          <a:xfrm>
            <a:off x="504258" y="375829"/>
            <a:ext cx="8107710" cy="80072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200" y="1125538"/>
            <a:ext cx="8229600" cy="5194239"/>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17FCC0-BCF1-7F40-94F0-C8B3ACD33893}" type="datetime1">
              <a:rPr lang="en-US" smtClean="0"/>
              <a:pPr/>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3005481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Bold Statement">
    <p:spTree>
      <p:nvGrpSpPr>
        <p:cNvPr id="1" name=""/>
        <p:cNvGrpSpPr/>
        <p:nvPr/>
      </p:nvGrpSpPr>
      <p:grpSpPr>
        <a:xfrm>
          <a:off x="0" y="0"/>
          <a:ext cx="0" cy="0"/>
          <a:chOff x="0" y="0"/>
          <a:chExt cx="0" cy="0"/>
        </a:xfrm>
      </p:grpSpPr>
      <p:pic>
        <p:nvPicPr>
          <p:cNvPr id="10" name="Picture 9" descr="world-map_100.jpg"/>
          <p:cNvPicPr>
            <a:picLocks noChangeAspect="1"/>
          </p:cNvPicPr>
          <p:nvPr userDrawn="1"/>
        </p:nvPicPr>
        <p:blipFill>
          <a:blip r:embed="rId2" cstate="print"/>
          <a:stretch>
            <a:fillRect/>
          </a:stretch>
        </p:blipFill>
        <p:spPr>
          <a:xfrm>
            <a:off x="0" y="1004888"/>
            <a:ext cx="9144000" cy="4463935"/>
          </a:xfrm>
          <a:prstGeom prst="rect">
            <a:avLst/>
          </a:prstGeom>
        </p:spPr>
      </p:pic>
      <p:sp>
        <p:nvSpPr>
          <p:cNvPr id="3" name="Date Placeholder 2"/>
          <p:cNvSpPr>
            <a:spLocks noGrp="1"/>
          </p:cNvSpPr>
          <p:nvPr>
            <p:ph type="dt" sz="half" idx="10"/>
          </p:nvPr>
        </p:nvSpPr>
        <p:spPr/>
        <p:txBody>
          <a:bodyPr/>
          <a:lstStyle/>
          <a:p>
            <a:fld id="{08CA98B9-3ABE-A242-9F6B-DA9BAB124A35}" type="datetime1">
              <a:rPr lang="en-US" smtClean="0"/>
              <a:pPr/>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a:prstGeom prst="rect">
            <a:avLst/>
          </a:prstGeo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39871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12 and Statement Banner">
    <p:spTree>
      <p:nvGrpSpPr>
        <p:cNvPr id="1" name=""/>
        <p:cNvGrpSpPr/>
        <p:nvPr/>
      </p:nvGrpSpPr>
      <p:grpSpPr>
        <a:xfrm>
          <a:off x="0" y="0"/>
          <a:ext cx="0" cy="0"/>
          <a:chOff x="0" y="0"/>
          <a:chExt cx="0" cy="0"/>
        </a:xfrm>
      </p:grpSpPr>
      <p:sp>
        <p:nvSpPr>
          <p:cNvPr id="11" name="Picture Placeholder 6"/>
          <p:cNvSpPr>
            <a:spLocks noGrp="1"/>
          </p:cNvSpPr>
          <p:nvPr>
            <p:ph type="pic" sz="quarter" idx="17"/>
          </p:nvPr>
        </p:nvSpPr>
        <p:spPr>
          <a:xfrm>
            <a:off x="-1"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8"/>
          </p:nvPr>
        </p:nvSpPr>
        <p:spPr>
          <a:xfrm>
            <a:off x="2285999"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1"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2285999"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8" name="Picture Placeholder 6"/>
          <p:cNvSpPr>
            <a:spLocks noGrp="1"/>
          </p:cNvSpPr>
          <p:nvPr>
            <p:ph type="pic" sz="quarter" idx="23"/>
          </p:nvPr>
        </p:nvSpPr>
        <p:spPr>
          <a:xfrm>
            <a:off x="4571999"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9" name="Picture Placeholder 6"/>
          <p:cNvSpPr>
            <a:spLocks noGrp="1"/>
          </p:cNvSpPr>
          <p:nvPr>
            <p:ph type="pic" sz="quarter" idx="24"/>
          </p:nvPr>
        </p:nvSpPr>
        <p:spPr>
          <a:xfrm>
            <a:off x="6858000"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0" name="Picture Placeholder 6"/>
          <p:cNvSpPr>
            <a:spLocks noGrp="1"/>
          </p:cNvSpPr>
          <p:nvPr>
            <p:ph type="pic" sz="quarter" idx="25"/>
          </p:nvPr>
        </p:nvSpPr>
        <p:spPr>
          <a:xfrm>
            <a:off x="4571999"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1" name="Picture Placeholder 6"/>
          <p:cNvSpPr>
            <a:spLocks noGrp="1"/>
          </p:cNvSpPr>
          <p:nvPr>
            <p:ph type="pic" sz="quarter" idx="26"/>
          </p:nvPr>
        </p:nvSpPr>
        <p:spPr>
          <a:xfrm>
            <a:off x="6858000"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5" name="Text Placeholder 12"/>
          <p:cNvSpPr>
            <a:spLocks noGrp="1"/>
          </p:cNvSpPr>
          <p:nvPr>
            <p:ph type="body" sz="quarter" idx="28" hasCustomPrompt="1"/>
          </p:nvPr>
        </p:nvSpPr>
        <p:spPr>
          <a:xfrm>
            <a:off x="0" y="3783013"/>
            <a:ext cx="9144000" cy="1572768"/>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ctr" defTabSz="457200" rtl="0" eaLnBrk="1" latinLnBrk="0" hangingPunct="1">
              <a:buNone/>
              <a:defRPr lang="en-US" sz="1600" kern="1200" dirty="0">
                <a:solidFill>
                  <a:srgbClr val="666666"/>
                </a:solidFill>
                <a:latin typeface="Verdana"/>
                <a:ea typeface="+mn-ea"/>
                <a:cs typeface="Verdana"/>
              </a:defRPr>
            </a:lvl1pPr>
          </a:lstStyle>
          <a:p>
            <a:pPr marL="0" lvl="0" indent="-225425" algn="ctr" defTabSz="457200" rtl="0" eaLnBrk="1" latinLnBrk="0" hangingPunct="1">
              <a:lnSpc>
                <a:spcPct val="110000"/>
              </a:lnSpc>
              <a:spcBef>
                <a:spcPts val="600"/>
              </a:spcBef>
              <a:buFont typeface="Arial"/>
              <a:buChar char="•"/>
            </a:pPr>
            <a:r>
              <a:rPr lang="en-US" dirty="0"/>
              <a:t>Statement here</a:t>
            </a:r>
          </a:p>
        </p:txBody>
      </p:sp>
      <p:sp>
        <p:nvSpPr>
          <p:cNvPr id="8" name="Picture Placeholder 6"/>
          <p:cNvSpPr>
            <a:spLocks noGrp="1"/>
          </p:cNvSpPr>
          <p:nvPr>
            <p:ph type="pic" sz="quarter" idx="14"/>
          </p:nvPr>
        </p:nvSpPr>
        <p:spPr>
          <a:xfrm>
            <a:off x="-1"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0" name="Picture Placeholder 6"/>
          <p:cNvSpPr>
            <a:spLocks noGrp="1"/>
          </p:cNvSpPr>
          <p:nvPr>
            <p:ph type="pic" sz="quarter" idx="16"/>
          </p:nvPr>
        </p:nvSpPr>
        <p:spPr>
          <a:xfrm>
            <a:off x="2285999"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6" name="Picture Placeholder 6"/>
          <p:cNvSpPr>
            <a:spLocks noGrp="1"/>
          </p:cNvSpPr>
          <p:nvPr>
            <p:ph type="pic" sz="quarter" idx="21"/>
          </p:nvPr>
        </p:nvSpPr>
        <p:spPr>
          <a:xfrm>
            <a:off x="4571999"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7" name="Picture Placeholder 6"/>
          <p:cNvSpPr>
            <a:spLocks noGrp="1"/>
          </p:cNvSpPr>
          <p:nvPr>
            <p:ph type="pic" sz="quarter" idx="22"/>
          </p:nvPr>
        </p:nvSpPr>
        <p:spPr>
          <a:xfrm>
            <a:off x="6858000"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3" name="Date Placeholder 2"/>
          <p:cNvSpPr>
            <a:spLocks noGrp="1"/>
          </p:cNvSpPr>
          <p:nvPr>
            <p:ph type="dt" sz="half" idx="10"/>
          </p:nvPr>
        </p:nvSpPr>
        <p:spPr/>
        <p:txBody>
          <a:bodyPr/>
          <a:lstStyle/>
          <a:p>
            <a:fld id="{51305156-B5F0-8F44-9B3B-B829BD25E71A}" type="datetime1">
              <a:rPr lang="en-US" smtClean="0"/>
              <a:pPr/>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
        <p:nvSpPr>
          <p:cNvPr id="13" name="Text Placeholder 12"/>
          <p:cNvSpPr>
            <a:spLocks noGrp="1"/>
          </p:cNvSpPr>
          <p:nvPr>
            <p:ph type="body" sz="quarter" idx="13" hasCustomPrompt="1"/>
          </p:nvPr>
        </p:nvSpPr>
        <p:spPr>
          <a:xfrm>
            <a:off x="1" y="4126524"/>
            <a:ext cx="9144000" cy="825867"/>
          </a:xfrm>
          <a:prstGeom prst="rect">
            <a:avLst/>
          </a:prstGeom>
          <a:ln>
            <a:noFill/>
          </a:ln>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737102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lobe Statement">
    <p:spTree>
      <p:nvGrpSpPr>
        <p:cNvPr id="1" name=""/>
        <p:cNvGrpSpPr/>
        <p:nvPr/>
      </p:nvGrpSpPr>
      <p:grpSpPr>
        <a:xfrm>
          <a:off x="0" y="0"/>
          <a:ext cx="0" cy="0"/>
          <a:chOff x="0" y="0"/>
          <a:chExt cx="0" cy="0"/>
        </a:xfrm>
      </p:grpSpPr>
      <p:pic>
        <p:nvPicPr>
          <p:cNvPr id="11" name="Picture 10" descr="america-globe_shadow.jpg"/>
          <p:cNvPicPr>
            <a:picLocks noChangeAspect="1"/>
          </p:cNvPicPr>
          <p:nvPr userDrawn="1"/>
        </p:nvPicPr>
        <p:blipFill>
          <a:blip r:embed="rId2" cstate="print"/>
          <a:stretch>
            <a:fillRect/>
          </a:stretch>
        </p:blipFill>
        <p:spPr>
          <a:xfrm>
            <a:off x="1429014" y="203200"/>
            <a:ext cx="6640871" cy="6664960"/>
          </a:xfrm>
          <a:prstGeom prst="rect">
            <a:avLst/>
          </a:prstGeom>
        </p:spPr>
      </p:pic>
      <p:sp>
        <p:nvSpPr>
          <p:cNvPr id="3" name="Date Placeholder 2"/>
          <p:cNvSpPr>
            <a:spLocks noGrp="1"/>
          </p:cNvSpPr>
          <p:nvPr>
            <p:ph type="dt" sz="half" idx="10"/>
          </p:nvPr>
        </p:nvSpPr>
        <p:spPr/>
        <p:txBody>
          <a:bodyPr/>
          <a:lstStyle/>
          <a:p>
            <a:fld id="{2DAB5F46-2B7F-5B4D-AD94-C45166DC40CF}" type="datetime1">
              <a:rPr lang="en-US" smtClean="0"/>
              <a:pPr/>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a:prstGeom prst="rect">
            <a:avLst/>
          </a:prstGeo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666413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lobe and Text">
    <p:spTree>
      <p:nvGrpSpPr>
        <p:cNvPr id="1" name=""/>
        <p:cNvGrpSpPr/>
        <p:nvPr/>
      </p:nvGrpSpPr>
      <p:grpSpPr>
        <a:xfrm>
          <a:off x="0" y="0"/>
          <a:ext cx="0" cy="0"/>
          <a:chOff x="0" y="0"/>
          <a:chExt cx="0" cy="0"/>
        </a:xfrm>
      </p:grpSpPr>
      <p:pic>
        <p:nvPicPr>
          <p:cNvPr id="9" name="Picture 8" descr="america-globe_shadow_small.jpg"/>
          <p:cNvPicPr>
            <a:picLocks noChangeAspect="1"/>
          </p:cNvPicPr>
          <p:nvPr userDrawn="1"/>
        </p:nvPicPr>
        <p:blipFill>
          <a:blip r:embed="rId2" cstate="print"/>
          <a:stretch>
            <a:fillRect/>
          </a:stretch>
        </p:blipFill>
        <p:spPr>
          <a:xfrm>
            <a:off x="182880" y="332740"/>
            <a:ext cx="5059680" cy="5080762"/>
          </a:xfrm>
          <a:prstGeom prst="rect">
            <a:avLst/>
          </a:prstGeom>
        </p:spPr>
      </p:pic>
      <p:sp>
        <p:nvSpPr>
          <p:cNvPr id="2" name="Title 1"/>
          <p:cNvSpPr>
            <a:spLocks noGrp="1"/>
          </p:cNvSpPr>
          <p:nvPr>
            <p:ph type="title"/>
          </p:nvPr>
        </p:nvSpPr>
        <p:spPr>
          <a:xfrm>
            <a:off x="4657769" y="3884054"/>
            <a:ext cx="4166148" cy="800724"/>
          </a:xfrm>
          <a:prstGeom prst="rect">
            <a:avLst/>
          </a:prstGeom>
        </p:spPr>
        <p:txBody>
          <a:bodyPr/>
          <a:lstStyle>
            <a:lvl1pPr>
              <a:defRPr sz="24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p:spPr>
        <p:txBody>
          <a:bodyPr/>
          <a:lstStyle/>
          <a:p>
            <a:fld id="{6E7C3E9F-FCDE-664F-9336-1ABBAA0EA927}" type="datetime1">
              <a:rPr lang="en-US" smtClean="0"/>
              <a:pPr/>
              <a:t>5/9/2022</a:t>
            </a:fld>
            <a:endParaRPr lang="en-US"/>
          </a:p>
        </p:txBody>
      </p:sp>
      <p:sp>
        <p:nvSpPr>
          <p:cNvPr id="4" name="Footer Placeholder 3"/>
          <p:cNvSpPr>
            <a:spLocks noGrp="1"/>
          </p:cNvSpPr>
          <p:nvPr>
            <p:ph type="ftr" sz="quarter" idx="11"/>
          </p:nvPr>
        </p:nvSpPr>
        <p:spPr>
          <a:xfrm>
            <a:off x="5421923" y="6547962"/>
            <a:ext cx="2086022" cy="292565"/>
          </a:xfrm>
        </p:spPr>
        <p:txBody>
          <a:bodyPr/>
          <a:lstStyle/>
          <a:p>
            <a:endParaRPr lang="en-US"/>
          </a:p>
        </p:txBody>
      </p:sp>
      <p:sp>
        <p:nvSpPr>
          <p:cNvPr id="5" name="Slide Number Placeholder 4"/>
          <p:cNvSpPr>
            <a:spLocks noGrp="1"/>
          </p:cNvSpPr>
          <p:nvPr>
            <p:ph type="sldNum" sz="quarter" idx="12"/>
          </p:nvPr>
        </p:nvSpPr>
        <p:spPr>
          <a:xfrm>
            <a:off x="7795846" y="6547962"/>
            <a:ext cx="890953" cy="292565"/>
          </a:xfrm>
        </p:spPr>
        <p:txBody>
          <a:bodyPr/>
          <a:lstStyle/>
          <a:p>
            <a:fld id="{49D7BC1C-BEF1-FE43-BAF8-AEC9A285889D}" type="slidenum">
              <a:rPr lang="en-US" smtClean="0"/>
              <a:pPr/>
              <a:t>‹#›</a:t>
            </a:fld>
            <a:endParaRPr lang="en-US"/>
          </a:p>
        </p:txBody>
      </p:sp>
      <p:sp>
        <p:nvSpPr>
          <p:cNvPr id="11" name="Text Placeholder 10"/>
          <p:cNvSpPr>
            <a:spLocks noGrp="1"/>
          </p:cNvSpPr>
          <p:nvPr>
            <p:ph type="body" sz="quarter" idx="15"/>
          </p:nvPr>
        </p:nvSpPr>
        <p:spPr>
          <a:xfrm>
            <a:off x="4708768" y="4699000"/>
            <a:ext cx="4112847" cy="1807308"/>
          </a:xfrm>
          <a:prstGeom prst="rect">
            <a:avLst/>
          </a:prstGeom>
        </p:spPr>
        <p:txBody>
          <a:bodyPr/>
          <a:lstStyle>
            <a:lvl1pPr>
              <a:lnSpc>
                <a:spcPct val="100000"/>
              </a:lnSpc>
              <a:spcBef>
                <a:spcPts val="400"/>
              </a:spcBef>
              <a:defRPr sz="1200"/>
            </a:lvl1pPr>
            <a:lvl2pPr>
              <a:lnSpc>
                <a:spcPct val="100000"/>
              </a:lnSpc>
              <a:spcBef>
                <a:spcPts val="300"/>
              </a:spcBef>
              <a:defRPr sz="1100"/>
            </a:lvl2pPr>
            <a:lvl3pPr>
              <a:lnSpc>
                <a:spcPct val="100000"/>
              </a:lnSpc>
              <a:spcBef>
                <a:spcPts val="200"/>
              </a:spcBef>
              <a:defRPr sz="1050"/>
            </a:lvl3pPr>
            <a:lvl4pPr>
              <a:lnSpc>
                <a:spcPct val="100000"/>
              </a:lnSpc>
              <a:spcBef>
                <a:spcPts val="100"/>
              </a:spcBef>
              <a:defRPr sz="1000"/>
            </a:lvl4pPr>
            <a:lvl5pPr>
              <a:lnSpc>
                <a:spcPct val="100000"/>
              </a:lnSpc>
              <a:spcBef>
                <a:spcPts val="1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9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2E32219-5F3D-7F43-849E-768B69F61FFB}" type="datetime1">
              <a:rPr lang="en-US" smtClean="0"/>
              <a:pPr/>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4886833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13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790700" y="990600"/>
            <a:ext cx="6756400" cy="3683000"/>
          </a:xfrm>
          <a:prstGeom prst="rect">
            <a:avLst/>
          </a:prstGeom>
        </p:spPr>
        <p:txBody>
          <a:bodyPr/>
          <a:lstStyle>
            <a:lvl1pPr algn="r">
              <a:buNone/>
              <a:defRPr sz="6000" b="1" baseline="0">
                <a:solidFill>
                  <a:srgbClr val="F79646"/>
                </a:solidFill>
              </a:defRPr>
            </a:lvl1pPr>
          </a:lstStyle>
          <a:p>
            <a:pPr lvl="0"/>
            <a:r>
              <a:rPr lang="en-US" dirty="0"/>
              <a:t>Emphasis Slide</a:t>
            </a:r>
          </a:p>
          <a:p>
            <a:pPr lvl="0"/>
            <a:r>
              <a:rPr lang="en-US" dirty="0"/>
              <a:t>Used for making one important Point</a:t>
            </a:r>
          </a:p>
        </p:txBody>
      </p:sp>
    </p:spTree>
    <p:extLst>
      <p:ext uri="{BB962C8B-B14F-4D97-AF65-F5344CB8AC3E}">
        <p14:creationId xmlns:p14="http://schemas.microsoft.com/office/powerpoint/2010/main" val="1452766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04DA2EC-FE51-234C-8874-87F532D5C722}" type="datetime1">
              <a:rPr lang="en-US" smtClean="0"/>
              <a:pPr/>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268601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36BB0B-C07A-EF4C-ADBF-B404E3B41965}" type="datetime1">
              <a:rPr lang="en-US" smtClean="0"/>
              <a:pPr/>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3987773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98995" y="1355148"/>
            <a:ext cx="8106620" cy="496463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00531E-1DA2-B34A-93A6-C570B815175C}" type="datetime1">
              <a:rPr lang="en-US" smtClean="0"/>
              <a:pPr/>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708083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E4664-5CFD-1A4D-9B41-76CFD729FE90}" type="datetime1">
              <a:rPr lang="en-US" smtClean="0"/>
              <a:pPr/>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076260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8452" y="1906719"/>
            <a:ext cx="6912841" cy="1522281"/>
          </a:xfrm>
          <a:noFill/>
        </p:spPr>
        <p:txBody>
          <a:bodyPr wrap="square" lIns="0" tIns="0" rIns="0" bIns="0" rtlCol="0" anchor="t" anchorCtr="0">
            <a:noAutofit/>
          </a:bodyPr>
          <a:lstStyle>
            <a:lvl1pPr marL="0" algn="l" defTabSz="457200" rtl="0" eaLnBrk="1" latinLnBrk="0" hangingPunct="1">
              <a:defRPr lang="en-US" sz="4800" b="1" kern="1200" dirty="0">
                <a:solidFill>
                  <a:schemeClr val="bg1"/>
                </a:solidFill>
                <a:latin typeface="KoPub돋움체_Pro Bold" panose="02020603020101020101" pitchFamily="18" charset="-127"/>
                <a:ea typeface="KoPub돋움체_Pro Bold" panose="02020603020101020101" pitchFamily="18" charset="-127"/>
                <a:cs typeface="+mn-cs"/>
              </a:defRPr>
            </a:lvl1pPr>
          </a:lstStyle>
          <a:p>
            <a:r>
              <a:rPr lang="en-US" dirty="0"/>
              <a:t>Click to edit</a:t>
            </a:r>
          </a:p>
        </p:txBody>
      </p:sp>
    </p:spTree>
    <p:extLst>
      <p:ext uri="{BB962C8B-B14F-4D97-AF65-F5344CB8AC3E}">
        <p14:creationId xmlns:p14="http://schemas.microsoft.com/office/powerpoint/2010/main" val="13912621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guide id="3" orient="horz" pos="10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97382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98995" y="1922202"/>
            <a:ext cx="8081453" cy="800724"/>
          </a:xfrm>
        </p:spPr>
        <p:txBody>
          <a:bodyPr/>
          <a:lstStyle/>
          <a:p>
            <a:r>
              <a:rPr lang="en-US"/>
              <a:t>Click to edit Master title style</a:t>
            </a:r>
          </a:p>
        </p:txBody>
      </p:sp>
    </p:spTree>
    <p:extLst>
      <p:ext uri="{BB962C8B-B14F-4D97-AF65-F5344CB8AC3E}">
        <p14:creationId xmlns:p14="http://schemas.microsoft.com/office/powerpoint/2010/main" val="11755618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8995" y="1355147"/>
            <a:ext cx="8105496" cy="4964629"/>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850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98995" y="1922202"/>
            <a:ext cx="8081453" cy="80072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2E32219-5F3D-7F43-849E-768B69F61FFB}" type="datetime1">
              <a:rPr lang="en-US" smtClean="0"/>
              <a:pPr/>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309992610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6781" y="1188101"/>
            <a:ext cx="8107710" cy="800724"/>
          </a:xfrm>
        </p:spPr>
        <p:txBody>
          <a:bodyPr/>
          <a:lstStyle/>
          <a:p>
            <a:r>
              <a:rPr lang="en-US" dirty="0"/>
              <a:t>Click to edit Master title style</a:t>
            </a:r>
          </a:p>
        </p:txBody>
      </p:sp>
      <p:sp>
        <p:nvSpPr>
          <p:cNvPr id="3" name="Content Placeholder 2"/>
          <p:cNvSpPr>
            <a:spLocks noGrp="1"/>
          </p:cNvSpPr>
          <p:nvPr>
            <p:ph idx="1"/>
          </p:nvPr>
        </p:nvSpPr>
        <p:spPr>
          <a:xfrm>
            <a:off x="1173187" y="2104039"/>
            <a:ext cx="7431304" cy="4215738"/>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64862BFA-C828-2446-9B72-82AD7C7C4D28}" type="datetime1">
              <a:rPr lang="en-US" smtClean="0">
                <a:solidFill>
                  <a:srgbClr val="464646"/>
                </a:solidFill>
              </a:rPr>
              <a:pPr/>
              <a:t>5/9/2022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049795429"/>
      </p:ext>
    </p:extLst>
  </p:cSld>
  <p:clrMapOvr>
    <a:masterClrMapping/>
  </p:clrMapOvr>
  <p:extLst mod="1">
    <p:ext uri="{DCECCB84-F9BA-43D5-87BE-67443E8EF086}">
      <p15:sldGuideLst xmlns:p15="http://schemas.microsoft.com/office/powerpoint/2012/main">
        <p15:guide id="1" orient="horz" pos="12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userDrawn="1"/>
        </p:nvSpPr>
        <p:spPr>
          <a:xfrm>
            <a:off x="-1" y="1802513"/>
            <a:ext cx="6063565" cy="1525991"/>
          </a:xfrm>
          <a:prstGeom prst="rect">
            <a:avLst/>
          </a:prstGeom>
          <a:solidFill>
            <a:srgbClr val="6867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userDrawn="1"/>
        </p:nvSpPr>
        <p:spPr>
          <a:xfrm>
            <a:off x="4237838" y="3041745"/>
            <a:ext cx="4906162" cy="860290"/>
          </a:xfrm>
          <a:prstGeom prst="rect">
            <a:avLst/>
          </a:prstGeom>
          <a:solidFill>
            <a:srgbClr val="BC65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81903" y="2007073"/>
            <a:ext cx="5357451" cy="1016006"/>
          </a:xfrm>
        </p:spPr>
        <p:txBody>
          <a:bodyPr anchor="ctr"/>
          <a:lstStyle>
            <a:lvl1pPr algn="ctr">
              <a:defRPr sz="2800" b="0" i="0"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629607" y="3051981"/>
            <a:ext cx="3974883" cy="792411"/>
          </a:xfrm>
        </p:spPr>
        <p:txBody>
          <a:bodyPr anchor="ctr"/>
          <a:lstStyle>
            <a:lvl1pPr marL="0" indent="0" algn="l">
              <a:buNone/>
              <a:defRPr sz="1700" b="0" cap="all">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01275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8996" y="1052514"/>
            <a:ext cx="3953364" cy="5372050"/>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153" y="1052514"/>
            <a:ext cx="3976008" cy="5372050"/>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547962"/>
            <a:ext cx="2133600" cy="292565"/>
          </a:xfrm>
          <a:prstGeom prst="rect">
            <a:avLst/>
          </a:prstGeom>
        </p:spPr>
        <p:txBody>
          <a:bodyPr/>
          <a:lstStyle/>
          <a:p>
            <a:fld id="{EF40C587-CD89-8C40-AE01-36B25C2FD636}" type="datetime1">
              <a:rPr lang="en-US" smtClean="0">
                <a:solidFill>
                  <a:srgbClr val="464646"/>
                </a:solidFill>
              </a:rPr>
              <a:pPr/>
              <a:t>5/9/2022</a:t>
            </a:fld>
            <a:endParaRPr lang="en-US">
              <a:solidFill>
                <a:srgbClr val="464646"/>
              </a:solidFill>
            </a:endParaRPr>
          </a:p>
        </p:txBody>
      </p:sp>
      <p:sp>
        <p:nvSpPr>
          <p:cNvPr id="6" name="Footer Placeholder 5"/>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7" name="Slide Number Placeholder 6"/>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643985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98995" y="983189"/>
            <a:ext cx="3960832" cy="568669"/>
          </a:xfr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98995" y="1562099"/>
            <a:ext cx="3960832" cy="4920071"/>
          </a:xfr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607" y="983189"/>
            <a:ext cx="3976008" cy="568669"/>
          </a:xfr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607" y="1562099"/>
            <a:ext cx="3976008" cy="4920071"/>
          </a:xfr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547962"/>
            <a:ext cx="2133600" cy="292565"/>
          </a:xfrm>
          <a:prstGeom prst="rect">
            <a:avLst/>
          </a:prstGeom>
        </p:spPr>
        <p:txBody>
          <a:bodyPr/>
          <a:lstStyle/>
          <a:p>
            <a:fld id="{4234BB27-D512-944F-BD47-D639527B0043}" type="datetime1">
              <a:rPr lang="en-US" smtClean="0">
                <a:solidFill>
                  <a:srgbClr val="464646"/>
                </a:solidFill>
              </a:rPr>
              <a:pPr/>
              <a:t>5/9/2022</a:t>
            </a:fld>
            <a:endParaRPr lang="en-US">
              <a:solidFill>
                <a:srgbClr val="464646"/>
              </a:solidFill>
            </a:endParaRPr>
          </a:p>
        </p:txBody>
      </p:sp>
      <p:sp>
        <p:nvSpPr>
          <p:cNvPr id="8" name="Footer Placeholder 7"/>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9" name="Slide Number Placeholder 8"/>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341803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4"/>
          </p:nvPr>
        </p:nvSpPr>
        <p:spPr>
          <a:xfrm>
            <a:off x="5320890" y="5330091"/>
            <a:ext cx="3606765" cy="1057841"/>
          </a:xfrm>
        </p:spPr>
        <p:txBody>
          <a:bodyPr/>
          <a:lstStyle>
            <a:lvl1pPr marL="174625" indent="-174625">
              <a:lnSpc>
                <a:spcPct val="100000"/>
              </a:lnSpc>
              <a:spcBef>
                <a:spcPts val="300"/>
              </a:spcBef>
              <a:defRPr sz="1300"/>
            </a:lvl1pPr>
            <a:lvl2pPr>
              <a:lnSpc>
                <a:spcPct val="100000"/>
              </a:lnSpc>
              <a:spcBef>
                <a:spcPts val="30"/>
              </a:spcBef>
              <a:defRPr sz="1200"/>
            </a:lvl2pPr>
            <a:lvl3pPr>
              <a:lnSpc>
                <a:spcPct val="100000"/>
              </a:lnSpc>
              <a:spcBef>
                <a:spcPts val="30"/>
              </a:spcBef>
              <a:defRPr sz="1100"/>
            </a:lvl3pPr>
            <a:lvl4pPr>
              <a:defRPr sz="1100"/>
            </a:lvl4pPr>
            <a:lvl5pPr>
              <a:defRPr sz="1100"/>
            </a:lvl5pPr>
          </a:lstStyle>
          <a:p>
            <a:pPr lvl="0"/>
            <a:r>
              <a:rPr lang="en-US" dirty="0"/>
              <a:t>Click to edit Master text style</a:t>
            </a:r>
          </a:p>
        </p:txBody>
      </p:sp>
      <p:sp>
        <p:nvSpPr>
          <p:cNvPr id="8" name="Text Placeholder 10"/>
          <p:cNvSpPr>
            <a:spLocks noGrp="1"/>
          </p:cNvSpPr>
          <p:nvPr>
            <p:ph type="body" sz="quarter" idx="16"/>
          </p:nvPr>
        </p:nvSpPr>
        <p:spPr>
          <a:xfrm>
            <a:off x="4629607" y="4893679"/>
            <a:ext cx="4287895" cy="423749"/>
          </a:xfrm>
        </p:spPr>
        <p:txBody>
          <a:bodyPr tIns="18288" bIns="18288"/>
          <a:lstStyle>
            <a:lvl1pPr>
              <a:buNone/>
              <a:defRPr sz="2400" b="1">
                <a:solidFill>
                  <a:schemeClr val="tx2"/>
                </a:solidFill>
              </a:defRPr>
            </a:lvl1pPr>
          </a:lstStyle>
          <a:p>
            <a:pPr lvl="0"/>
            <a:r>
              <a:rPr lang="en-US" dirty="0"/>
              <a:t>Click to edit Master text styles</a:t>
            </a:r>
          </a:p>
        </p:txBody>
      </p:sp>
      <p:sp>
        <p:nvSpPr>
          <p:cNvPr id="11" name="Picture Placeholder 10"/>
          <p:cNvSpPr>
            <a:spLocks noGrp="1"/>
          </p:cNvSpPr>
          <p:nvPr>
            <p:ph type="pic" sz="quarter" idx="17"/>
          </p:nvPr>
        </p:nvSpPr>
        <p:spPr>
          <a:xfrm>
            <a:off x="1173187" y="1586793"/>
            <a:ext cx="4930054" cy="312578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8"/>
          </p:nvPr>
        </p:nvSpPr>
        <p:spPr>
          <a:xfrm>
            <a:off x="457200" y="6547962"/>
            <a:ext cx="2133600" cy="292565"/>
          </a:xfrm>
          <a:prstGeom prst="rect">
            <a:avLst/>
          </a:prstGeom>
        </p:spPr>
        <p:txBody>
          <a:bodyPr/>
          <a:lstStyle>
            <a:lvl1pPr>
              <a:defRPr/>
            </a:lvl1pPr>
          </a:lstStyle>
          <a:p>
            <a:pPr>
              <a:defRPr/>
            </a:pPr>
            <a:fld id="{8BC7D68E-693D-9C49-A798-620CA0EADA79}" type="datetime1">
              <a:rPr lang="en-US">
                <a:solidFill>
                  <a:srgbClr val="464646"/>
                </a:solidFill>
              </a:rPr>
              <a:pPr>
                <a:defRPr/>
              </a:pPr>
              <a:t>5/9/2022</a:t>
            </a:fld>
            <a:endParaRPr lang="en-US">
              <a:solidFill>
                <a:srgbClr val="464646"/>
              </a:solidFill>
            </a:endParaRPr>
          </a:p>
        </p:txBody>
      </p:sp>
      <p:sp>
        <p:nvSpPr>
          <p:cNvPr id="7" name="Footer Placeholder 4"/>
          <p:cNvSpPr>
            <a:spLocks noGrp="1"/>
          </p:cNvSpPr>
          <p:nvPr>
            <p:ph type="ftr" sz="quarter" idx="19"/>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10" name="Slide Number Placeholder 5"/>
          <p:cNvSpPr>
            <a:spLocks noGrp="1"/>
          </p:cNvSpPr>
          <p:nvPr>
            <p:ph type="sldNum" sz="quarter" idx="20"/>
          </p:nvPr>
        </p:nvSpPr>
        <p:spPr>
          <a:xfrm>
            <a:off x="6553200" y="6547962"/>
            <a:ext cx="2133600" cy="292565"/>
          </a:xfrm>
          <a:prstGeom prst="rect">
            <a:avLst/>
          </a:prstGeom>
        </p:spPr>
        <p:txBody>
          <a:bodyPr/>
          <a:lstStyle>
            <a:lvl1pPr>
              <a:defRPr/>
            </a:lvl1pPr>
          </a:lstStyle>
          <a:p>
            <a:pPr>
              <a:defRPr/>
            </a:pPr>
            <a:fld id="{6303CD29-3FF4-6D4C-91CD-B76B0411C46D}"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8580112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6"/>
          </p:nvPr>
        </p:nvSpPr>
        <p:spPr>
          <a:xfrm>
            <a:off x="1830388" y="5078133"/>
            <a:ext cx="5329237" cy="423749"/>
          </a:xfrm>
        </p:spPr>
        <p:txBody>
          <a:bodyPr tIns="18288" bIns="18288"/>
          <a:lstStyle>
            <a:lvl1pPr>
              <a:buNone/>
              <a:defRPr sz="24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1967321" y="5513243"/>
            <a:ext cx="5216365" cy="935037"/>
          </a:xfrm>
        </p:spPr>
        <p:txBody>
          <a:bodyPr/>
          <a:lstStyle>
            <a:lvl1pPr marL="174625" indent="-174625">
              <a:lnSpc>
                <a:spcPct val="100000"/>
              </a:lnSpc>
              <a:spcBef>
                <a:spcPts val="300"/>
              </a:spcBef>
              <a:defRPr sz="1300">
                <a:solidFill>
                  <a:srgbClr val="373737"/>
                </a:solidFill>
              </a:defRPr>
            </a:lvl1pPr>
            <a:lvl2pPr>
              <a:spcBef>
                <a:spcPts val="200"/>
              </a:spcBef>
              <a:defRPr sz="1200"/>
            </a:lvl2pPr>
            <a:lvl3pPr>
              <a:spcBef>
                <a:spcPts val="100"/>
              </a:spcBef>
              <a:defRPr sz="1200"/>
            </a:lvl3pPr>
          </a:lstStyle>
          <a:p>
            <a:pPr lvl="0"/>
            <a:r>
              <a:rPr lang="en-US" dirty="0"/>
              <a:t>Click to edit Master text styles</a:t>
            </a:r>
          </a:p>
        </p:txBody>
      </p:sp>
      <p:sp>
        <p:nvSpPr>
          <p:cNvPr id="17" name="Picture Placeholder 16"/>
          <p:cNvSpPr>
            <a:spLocks noGrp="1"/>
          </p:cNvSpPr>
          <p:nvPr>
            <p:ph type="pic" sz="quarter" idx="18"/>
          </p:nvPr>
        </p:nvSpPr>
        <p:spPr>
          <a:xfrm>
            <a:off x="1868332" y="1553021"/>
            <a:ext cx="5278773" cy="3312262"/>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9"/>
          </p:nvPr>
        </p:nvSpPr>
        <p:spPr>
          <a:xfrm>
            <a:off x="457200" y="6547962"/>
            <a:ext cx="2133600" cy="292565"/>
          </a:xfrm>
          <a:prstGeom prst="rect">
            <a:avLst/>
          </a:prstGeom>
        </p:spPr>
        <p:txBody>
          <a:bodyPr/>
          <a:lstStyle>
            <a:lvl1pPr>
              <a:defRPr/>
            </a:lvl1pPr>
          </a:lstStyle>
          <a:p>
            <a:pPr>
              <a:defRPr/>
            </a:pPr>
            <a:fld id="{BF6E382E-3682-864D-BAAA-426D382364D6}" type="datetime1">
              <a:rPr lang="en-US">
                <a:solidFill>
                  <a:srgbClr val="464646"/>
                </a:solidFill>
              </a:rPr>
              <a:pPr>
                <a:defRPr/>
              </a:pPr>
              <a:t>5/9/2022</a:t>
            </a:fld>
            <a:endParaRPr lang="en-US">
              <a:solidFill>
                <a:srgbClr val="464646"/>
              </a:solidFill>
            </a:endParaRPr>
          </a:p>
        </p:txBody>
      </p:sp>
      <p:sp>
        <p:nvSpPr>
          <p:cNvPr id="7" name="Footer Placeholder 4"/>
          <p:cNvSpPr>
            <a:spLocks noGrp="1"/>
          </p:cNvSpPr>
          <p:nvPr>
            <p:ph type="ftr" sz="quarter" idx="20"/>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8" name="Slide Number Placeholder 5"/>
          <p:cNvSpPr>
            <a:spLocks noGrp="1"/>
          </p:cNvSpPr>
          <p:nvPr>
            <p:ph type="sldNum" sz="quarter" idx="21"/>
          </p:nvPr>
        </p:nvSpPr>
        <p:spPr>
          <a:xfrm>
            <a:off x="6553200" y="6547962"/>
            <a:ext cx="2133600" cy="292565"/>
          </a:xfrm>
          <a:prstGeom prst="rect">
            <a:avLst/>
          </a:prstGeom>
        </p:spPr>
        <p:txBody>
          <a:bodyPr/>
          <a:lstStyle>
            <a:lvl1pPr>
              <a:defRPr/>
            </a:lvl1pPr>
          </a:lstStyle>
          <a:p>
            <a:pPr>
              <a:defRPr/>
            </a:pPr>
            <a:fld id="{740F1395-DF07-7644-8D70-6CD057F69345}"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14320087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6"/>
          </p:nvPr>
        </p:nvSpPr>
        <p:spPr>
          <a:xfrm>
            <a:off x="2726889" y="1519159"/>
            <a:ext cx="5329237" cy="323753"/>
          </a:xfrm>
        </p:spPr>
        <p:txBody>
          <a:bodyPr tIns="18288" bIns="18288"/>
          <a:lstStyle>
            <a:lvl1pPr>
              <a:buNone/>
              <a:defRPr sz="18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2838920" y="1854654"/>
            <a:ext cx="5216365" cy="909716"/>
          </a:xfrm>
        </p:spPr>
        <p:txBody>
          <a:bodyPr/>
          <a:lstStyle>
            <a:lvl1pPr marL="174625" indent="-174625">
              <a:lnSpc>
                <a:spcPct val="100000"/>
              </a:lnSpc>
              <a:spcBef>
                <a:spcPts val="300"/>
              </a:spcBef>
              <a:defRPr sz="1200">
                <a:solidFill>
                  <a:srgbClr val="373737"/>
                </a:solidFill>
              </a:defRPr>
            </a:lvl1pPr>
            <a:lvl2pPr>
              <a:defRPr sz="1100"/>
            </a:lvl2pPr>
            <a:lvl3pPr>
              <a:defRPr sz="1100"/>
            </a:lvl3pPr>
            <a:lvl4pPr>
              <a:defRPr sz="1200"/>
            </a:lvl4pPr>
          </a:lstStyle>
          <a:p>
            <a:pPr lvl="0"/>
            <a:r>
              <a:rPr lang="en-US" dirty="0"/>
              <a:t>Click to edit Master text styles</a:t>
            </a:r>
          </a:p>
          <a:p>
            <a:pPr lvl="1"/>
            <a:endParaRPr lang="en-US" dirty="0"/>
          </a:p>
          <a:p>
            <a:pPr lvl="2"/>
            <a:endParaRPr lang="en-US" dirty="0"/>
          </a:p>
        </p:txBody>
      </p:sp>
      <p:sp>
        <p:nvSpPr>
          <p:cNvPr id="17" name="Picture Placeholder 16"/>
          <p:cNvSpPr>
            <a:spLocks noGrp="1"/>
          </p:cNvSpPr>
          <p:nvPr>
            <p:ph type="pic" sz="quarter" idx="18"/>
          </p:nvPr>
        </p:nvSpPr>
        <p:spPr>
          <a:xfrm>
            <a:off x="984284" y="1519157"/>
            <a:ext cx="1530900" cy="126603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9" name="Picture Placeholder 16"/>
          <p:cNvSpPr>
            <a:spLocks noGrp="1"/>
          </p:cNvSpPr>
          <p:nvPr>
            <p:ph type="pic" sz="quarter" idx="19"/>
          </p:nvPr>
        </p:nvSpPr>
        <p:spPr>
          <a:xfrm>
            <a:off x="984284" y="3113027"/>
            <a:ext cx="1530900" cy="126603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0" name="Picture Placeholder 16"/>
          <p:cNvSpPr>
            <a:spLocks noGrp="1"/>
          </p:cNvSpPr>
          <p:nvPr>
            <p:ph type="pic" sz="quarter" idx="20"/>
          </p:nvPr>
        </p:nvSpPr>
        <p:spPr>
          <a:xfrm>
            <a:off x="984284" y="4706897"/>
            <a:ext cx="1530900" cy="126603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2" name="Text Placeholder 10"/>
          <p:cNvSpPr>
            <a:spLocks noGrp="1"/>
          </p:cNvSpPr>
          <p:nvPr>
            <p:ph type="body" sz="quarter" idx="21"/>
          </p:nvPr>
        </p:nvSpPr>
        <p:spPr>
          <a:xfrm>
            <a:off x="2726889" y="3113029"/>
            <a:ext cx="5329237" cy="323753"/>
          </a:xfrm>
        </p:spPr>
        <p:txBody>
          <a:bodyPr tIns="18288" bIns="18288"/>
          <a:lstStyle>
            <a:lvl1pPr>
              <a:buNone/>
              <a:defRPr sz="1800" b="1">
                <a:solidFill>
                  <a:schemeClr val="tx2"/>
                </a:solidFill>
              </a:defRPr>
            </a:lvl1pPr>
          </a:lstStyle>
          <a:p>
            <a:pPr lvl="0"/>
            <a:r>
              <a:rPr lang="en-US" dirty="0"/>
              <a:t>Click to edit Master text styles</a:t>
            </a:r>
          </a:p>
        </p:txBody>
      </p:sp>
      <p:sp>
        <p:nvSpPr>
          <p:cNvPr id="14" name="Text Placeholder 12"/>
          <p:cNvSpPr>
            <a:spLocks noGrp="1"/>
          </p:cNvSpPr>
          <p:nvPr>
            <p:ph type="body" sz="quarter" idx="22"/>
          </p:nvPr>
        </p:nvSpPr>
        <p:spPr>
          <a:xfrm>
            <a:off x="2838920" y="3448524"/>
            <a:ext cx="5216365" cy="909716"/>
          </a:xfr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a:p>
            <a:pPr lvl="3"/>
            <a:endParaRPr lang="en-US" dirty="0"/>
          </a:p>
        </p:txBody>
      </p:sp>
      <p:sp>
        <p:nvSpPr>
          <p:cNvPr id="15" name="Text Placeholder 10"/>
          <p:cNvSpPr>
            <a:spLocks noGrp="1"/>
          </p:cNvSpPr>
          <p:nvPr>
            <p:ph type="body" sz="quarter" idx="23"/>
          </p:nvPr>
        </p:nvSpPr>
        <p:spPr>
          <a:xfrm>
            <a:off x="2726889" y="4706900"/>
            <a:ext cx="5329237" cy="323753"/>
          </a:xfrm>
        </p:spPr>
        <p:txBody>
          <a:bodyPr tIns="18288" bIns="18288"/>
          <a:lstStyle>
            <a:lvl1pPr>
              <a:buNone/>
              <a:defRPr sz="1800" b="1">
                <a:solidFill>
                  <a:schemeClr val="tx2"/>
                </a:solidFill>
              </a:defRPr>
            </a:lvl1pPr>
          </a:lstStyle>
          <a:p>
            <a:pPr lvl="0"/>
            <a:r>
              <a:rPr lang="en-US" dirty="0"/>
              <a:t>Click to edit Master text styles</a:t>
            </a:r>
          </a:p>
        </p:txBody>
      </p:sp>
      <p:sp>
        <p:nvSpPr>
          <p:cNvPr id="16" name="Text Placeholder 12"/>
          <p:cNvSpPr>
            <a:spLocks noGrp="1"/>
          </p:cNvSpPr>
          <p:nvPr>
            <p:ph type="body" sz="quarter" idx="24"/>
          </p:nvPr>
        </p:nvSpPr>
        <p:spPr>
          <a:xfrm>
            <a:off x="2838920" y="5042395"/>
            <a:ext cx="5216365" cy="909716"/>
          </a:xfr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p:txBody>
      </p:sp>
      <p:sp>
        <p:nvSpPr>
          <p:cNvPr id="18" name="Date Placeholder 3"/>
          <p:cNvSpPr>
            <a:spLocks noGrp="1"/>
          </p:cNvSpPr>
          <p:nvPr>
            <p:ph type="dt" sz="half" idx="25"/>
          </p:nvPr>
        </p:nvSpPr>
        <p:spPr>
          <a:xfrm>
            <a:off x="457200" y="6547962"/>
            <a:ext cx="2133600" cy="292565"/>
          </a:xfrm>
          <a:prstGeom prst="rect">
            <a:avLst/>
          </a:prstGeom>
        </p:spPr>
        <p:txBody>
          <a:bodyPr/>
          <a:lstStyle>
            <a:lvl1pPr>
              <a:defRPr/>
            </a:lvl1pPr>
          </a:lstStyle>
          <a:p>
            <a:pPr>
              <a:defRPr/>
            </a:pPr>
            <a:fld id="{E25F553F-D6CF-024A-83E8-16C5ACBDBF0C}" type="datetime1">
              <a:rPr lang="en-US">
                <a:solidFill>
                  <a:srgbClr val="464646"/>
                </a:solidFill>
              </a:rPr>
              <a:pPr>
                <a:defRPr/>
              </a:pPr>
              <a:t>5/9/2022</a:t>
            </a:fld>
            <a:endParaRPr lang="en-US">
              <a:solidFill>
                <a:srgbClr val="464646"/>
              </a:solidFill>
            </a:endParaRPr>
          </a:p>
        </p:txBody>
      </p:sp>
      <p:sp>
        <p:nvSpPr>
          <p:cNvPr id="19" name="Footer Placeholder 4"/>
          <p:cNvSpPr>
            <a:spLocks noGrp="1"/>
          </p:cNvSpPr>
          <p:nvPr>
            <p:ph type="ftr" sz="quarter" idx="26"/>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20" name="Slide Number Placeholder 5"/>
          <p:cNvSpPr>
            <a:spLocks noGrp="1"/>
          </p:cNvSpPr>
          <p:nvPr>
            <p:ph type="sldNum" sz="quarter" idx="27"/>
          </p:nvPr>
        </p:nvSpPr>
        <p:spPr>
          <a:xfrm>
            <a:off x="6553200" y="6547962"/>
            <a:ext cx="2133600" cy="292565"/>
          </a:xfrm>
          <a:prstGeom prst="rect">
            <a:avLst/>
          </a:prstGeom>
        </p:spPr>
        <p:txBody>
          <a:bodyPr/>
          <a:lstStyle>
            <a:lvl1pPr>
              <a:defRPr/>
            </a:lvl1pPr>
          </a:lstStyle>
          <a:p>
            <a:pPr>
              <a:defRPr/>
            </a:pPr>
            <a:fld id="{244D706A-52FD-E64D-AE1E-7C9D69A6BCFF}"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1677008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498996" y="1400681"/>
            <a:ext cx="3266506" cy="5140855"/>
          </a:xfrm>
        </p:spPr>
        <p:txBody>
          <a:bodyPr rtlCol="0">
            <a:noAutofit/>
          </a:bodyPr>
          <a:lstStyle>
            <a:lvl1pPr marL="0" indent="0">
              <a:buNone/>
              <a:defRPr/>
            </a:lvl1pPr>
          </a:lstStyle>
          <a:p>
            <a:pPr lvl="0"/>
            <a:endParaRPr lang="en-US" noProof="0" dirty="0"/>
          </a:p>
        </p:txBody>
      </p:sp>
      <p:sp>
        <p:nvSpPr>
          <p:cNvPr id="9" name="Text Placeholder 8"/>
          <p:cNvSpPr>
            <a:spLocks noGrp="1"/>
          </p:cNvSpPr>
          <p:nvPr>
            <p:ph type="body" sz="quarter" idx="14"/>
          </p:nvPr>
        </p:nvSpPr>
        <p:spPr>
          <a:xfrm>
            <a:off x="3944322" y="1271542"/>
            <a:ext cx="4576923" cy="423339"/>
          </a:xfrm>
        </p:spPr>
        <p:txBody>
          <a:bodyPr/>
          <a:lstStyle>
            <a:lvl1pPr marL="0" indent="0">
              <a:buNone/>
              <a:defRPr sz="2000" b="1">
                <a:solidFill>
                  <a:schemeClr val="tx2"/>
                </a:solidFill>
              </a:defRPr>
            </a:lvl1pPr>
          </a:lstStyle>
          <a:p>
            <a:pPr lvl="0"/>
            <a:r>
              <a:rPr lang="en-US" dirty="0"/>
              <a:t>Click to edit Master</a:t>
            </a:r>
          </a:p>
        </p:txBody>
      </p:sp>
      <p:sp>
        <p:nvSpPr>
          <p:cNvPr id="11" name="Text Placeholder 10"/>
          <p:cNvSpPr>
            <a:spLocks noGrp="1"/>
          </p:cNvSpPr>
          <p:nvPr>
            <p:ph type="body" sz="quarter" idx="15"/>
          </p:nvPr>
        </p:nvSpPr>
        <p:spPr>
          <a:xfrm>
            <a:off x="3944322" y="1707014"/>
            <a:ext cx="4576923" cy="4209134"/>
          </a:xfr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a:xfrm>
            <a:off x="457200" y="6547962"/>
            <a:ext cx="2133600" cy="292565"/>
          </a:xfrm>
          <a:prstGeom prst="rect">
            <a:avLst/>
          </a:prstGeom>
        </p:spPr>
        <p:txBody>
          <a:bodyPr/>
          <a:lstStyle>
            <a:lvl1pPr>
              <a:defRPr/>
            </a:lvl1pPr>
          </a:lstStyle>
          <a:p>
            <a:pPr>
              <a:defRPr/>
            </a:pPr>
            <a:fld id="{CF3B569C-1EA5-424B-AEC8-7C697A5412D8}" type="datetime1">
              <a:rPr lang="en-US">
                <a:solidFill>
                  <a:srgbClr val="464646"/>
                </a:solidFill>
              </a:rPr>
              <a:pPr>
                <a:defRPr/>
              </a:pPr>
              <a:t>5/9/2022</a:t>
            </a:fld>
            <a:endParaRPr lang="en-US">
              <a:solidFill>
                <a:srgbClr val="464646"/>
              </a:solidFill>
            </a:endParaRPr>
          </a:p>
        </p:txBody>
      </p:sp>
      <p:sp>
        <p:nvSpPr>
          <p:cNvPr id="8" name="Footer Placeholder 4"/>
          <p:cNvSpPr>
            <a:spLocks noGrp="1"/>
          </p:cNvSpPr>
          <p:nvPr>
            <p:ph type="ftr" sz="quarter" idx="17"/>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10" name="Slide Number Placeholder 5"/>
          <p:cNvSpPr>
            <a:spLocks noGrp="1"/>
          </p:cNvSpPr>
          <p:nvPr>
            <p:ph type="sldNum" sz="quarter" idx="18"/>
          </p:nvPr>
        </p:nvSpPr>
        <p:spPr>
          <a:xfrm>
            <a:off x="6553200" y="6547962"/>
            <a:ext cx="2133600" cy="292565"/>
          </a:xfrm>
          <a:prstGeom prst="rect">
            <a:avLst/>
          </a:prstGeom>
        </p:spPr>
        <p:txBody>
          <a:bodyPr/>
          <a:lstStyle>
            <a:lvl1pPr>
              <a:defRPr/>
            </a:lvl1pPr>
          </a:lstStyle>
          <a:p>
            <a:pPr>
              <a:defRPr/>
            </a:pPr>
            <a:fld id="{AA21BB04-64BC-524B-8E69-A4BB3B716DBF}"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23246435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6 Left">
    <p:spTree>
      <p:nvGrpSpPr>
        <p:cNvPr id="1" name=""/>
        <p:cNvGrpSpPr/>
        <p:nvPr/>
      </p:nvGrpSpPr>
      <p:grpSpPr>
        <a:xfrm>
          <a:off x="0" y="0"/>
          <a:ext cx="0" cy="0"/>
          <a:chOff x="0" y="0"/>
          <a:chExt cx="0" cy="0"/>
        </a:xfrm>
      </p:grpSpPr>
      <p:sp>
        <p:nvSpPr>
          <p:cNvPr id="2" name="Title 1"/>
          <p:cNvSpPr>
            <a:spLocks noGrp="1"/>
          </p:cNvSpPr>
          <p:nvPr>
            <p:ph type="title"/>
          </p:nvPr>
        </p:nvSpPr>
        <p:spPr>
          <a:xfrm>
            <a:off x="4337538" y="748130"/>
            <a:ext cx="4501662" cy="800724"/>
          </a:xfrm>
        </p:spPr>
        <p:txBody>
          <a:bodyPr/>
          <a:lstStyle>
            <a:lvl1pPr>
              <a:defRPr sz="26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a:prstGeom prst="rect">
            <a:avLst/>
          </a:prstGeom>
        </p:spPr>
        <p:txBody>
          <a:bodyPr/>
          <a:lstStyle/>
          <a:p>
            <a:fld id="{7E81C33E-41CC-7144-9EE9-6BB47BFC27EB}" type="datetime1">
              <a:rPr lang="en-US" smtClean="0">
                <a:solidFill>
                  <a:srgbClr val="464646"/>
                </a:solidFill>
              </a:rPr>
              <a:pPr/>
              <a:t>5/9/2022</a:t>
            </a:fld>
            <a:endParaRPr lang="en-US">
              <a:solidFill>
                <a:srgbClr val="464646"/>
              </a:solidFill>
            </a:endParaRPr>
          </a:p>
        </p:txBody>
      </p:sp>
      <p:sp>
        <p:nvSpPr>
          <p:cNvPr id="4" name="Footer Placeholder 3"/>
          <p:cNvSpPr>
            <a:spLocks noGrp="1"/>
          </p:cNvSpPr>
          <p:nvPr>
            <p:ph type="ftr" sz="quarter" idx="11"/>
          </p:nvPr>
        </p:nvSpPr>
        <p:spPr>
          <a:xfrm>
            <a:off x="5421923" y="6547962"/>
            <a:ext cx="2086022"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7795846" y="6547962"/>
            <a:ext cx="890953"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7" name="Picture Placeholder 6"/>
          <p:cNvSpPr>
            <a:spLocks noGrp="1"/>
          </p:cNvSpPr>
          <p:nvPr>
            <p:ph type="pic" sz="quarter" idx="13"/>
          </p:nvPr>
        </p:nvSpPr>
        <p:spPr>
          <a:xfrm>
            <a:off x="0" y="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9" name="Text Placeholder 8"/>
          <p:cNvSpPr>
            <a:spLocks noGrp="1"/>
          </p:cNvSpPr>
          <p:nvPr>
            <p:ph type="body" sz="quarter" idx="14"/>
          </p:nvPr>
        </p:nvSpPr>
        <p:spPr>
          <a:xfrm>
            <a:off x="4803677" y="1730693"/>
            <a:ext cx="4035523" cy="423339"/>
          </a:xfrm>
        </p:spPr>
        <p:txBody>
          <a:bodyPr vert="horz" lIns="91440" tIns="45720" rIns="91440" bIns="45720" rtlCol="0" anchor="b">
            <a:normAutofit/>
          </a:bodyPr>
          <a:lstStyle>
            <a:lvl1pPr marL="0" indent="0">
              <a:buNone/>
              <a:defRPr lang="en-US" sz="2000" b="0" kern="1200" cap="small" dirty="0">
                <a:solidFill>
                  <a:srgbClr val="666666"/>
                </a:solidFill>
                <a:latin typeface="+mn-lt"/>
                <a:ea typeface="+mn-ea"/>
                <a:cs typeface="+mn-cs"/>
              </a:defRPr>
            </a:lvl1pPr>
          </a:lstStyle>
          <a:p>
            <a:pPr marL="0" lvl="0" indent="0" algn="l" defTabSz="457200" rtl="0" eaLnBrk="1" latinLnBrk="0" hangingPunct="1">
              <a:lnSpc>
                <a:spcPct val="110000"/>
              </a:lnSpc>
              <a:spcBef>
                <a:spcPts val="600"/>
              </a:spcBef>
              <a:buFont typeface="Arial"/>
              <a:buNone/>
            </a:pPr>
            <a:r>
              <a:rPr lang="en-US" dirty="0"/>
              <a:t>Click to edit Master</a:t>
            </a:r>
          </a:p>
        </p:txBody>
      </p:sp>
      <p:sp>
        <p:nvSpPr>
          <p:cNvPr id="11" name="Text Placeholder 10"/>
          <p:cNvSpPr>
            <a:spLocks noGrp="1"/>
          </p:cNvSpPr>
          <p:nvPr>
            <p:ph type="body" sz="quarter" idx="15"/>
          </p:nvPr>
        </p:nvSpPr>
        <p:spPr>
          <a:xfrm>
            <a:off x="4865077" y="2139462"/>
            <a:ext cx="3974124" cy="4073769"/>
          </a:xfr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6"/>
          <p:cNvSpPr>
            <a:spLocks noGrp="1"/>
          </p:cNvSpPr>
          <p:nvPr>
            <p:ph type="pic" sz="quarter" idx="16"/>
          </p:nvPr>
        </p:nvSpPr>
        <p:spPr>
          <a:xfrm>
            <a:off x="1934308" y="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7"/>
          </p:nvPr>
        </p:nvSpPr>
        <p:spPr>
          <a:xfrm>
            <a:off x="0" y="2286001"/>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3" name="Picture Placeholder 6"/>
          <p:cNvSpPr>
            <a:spLocks noGrp="1"/>
          </p:cNvSpPr>
          <p:nvPr>
            <p:ph type="pic" sz="quarter" idx="18"/>
          </p:nvPr>
        </p:nvSpPr>
        <p:spPr>
          <a:xfrm>
            <a:off x="1934308" y="2286001"/>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0" y="457200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1934308" y="457200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Tree>
    <p:extLst>
      <p:ext uri="{BB962C8B-B14F-4D97-AF65-F5344CB8AC3E}">
        <p14:creationId xmlns:p14="http://schemas.microsoft.com/office/powerpoint/2010/main" val="23057388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p Washout">
    <p:spTree>
      <p:nvGrpSpPr>
        <p:cNvPr id="1" name=""/>
        <p:cNvGrpSpPr/>
        <p:nvPr/>
      </p:nvGrpSpPr>
      <p:grpSpPr>
        <a:xfrm>
          <a:off x="0" y="0"/>
          <a:ext cx="0" cy="0"/>
          <a:chOff x="0" y="0"/>
          <a:chExt cx="0" cy="0"/>
        </a:xfrm>
      </p:grpSpPr>
      <p:pic>
        <p:nvPicPr>
          <p:cNvPr id="10" name="Picture 9" descr="world-map_wash21.jpg"/>
          <p:cNvPicPr>
            <a:picLocks noChangeAspect="1"/>
          </p:cNvPicPr>
          <p:nvPr userDrawn="1"/>
        </p:nvPicPr>
        <p:blipFill>
          <a:blip r:embed="rId2" cstate="print"/>
          <a:stretch>
            <a:fillRect/>
          </a:stretch>
        </p:blipFill>
        <p:spPr>
          <a:xfrm>
            <a:off x="0" y="1368425"/>
            <a:ext cx="9144000" cy="446393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547962"/>
            <a:ext cx="2133600" cy="292565"/>
          </a:xfrm>
          <a:prstGeom prst="rect">
            <a:avLst/>
          </a:prstGeom>
        </p:spPr>
        <p:txBody>
          <a:bodyPr/>
          <a:lstStyle/>
          <a:p>
            <a:fld id="{51BEBC88-5945-6548-81AC-D1E801230918}" type="datetime1">
              <a:rPr lang="en-US" smtClean="0">
                <a:solidFill>
                  <a:srgbClr val="464646"/>
                </a:solidFill>
              </a:rPr>
              <a:pPr/>
              <a:t>5/9/2022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0370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98995" y="1355147"/>
            <a:ext cx="8105496" cy="4964629"/>
          </a:xfrm>
          <a:prstGeom prst="rect">
            <a:avLst/>
          </a:prstGeom>
        </p:spPr>
        <p:txBody>
          <a:bodyPr>
            <a:normAutofit/>
          </a:bodyPr>
          <a:lstStyle>
            <a:lvl1pPr>
              <a:defRPr sz="1800">
                <a:latin typeface="KoPub돋움체_Pro Bold" panose="02020603020101020101" pitchFamily="18" charset="-127"/>
                <a:ea typeface="KoPub돋움체_Pro Bold" panose="02020603020101020101" pitchFamily="18" charset="-127"/>
              </a:defRPr>
            </a:lvl1pPr>
            <a:lvl2pPr>
              <a:defRPr sz="1600">
                <a:latin typeface="KoPub돋움체_Pro Light" panose="02020603020101020101" pitchFamily="18" charset="-127"/>
                <a:ea typeface="KoPub돋움체_Pro Light" panose="02020603020101020101" pitchFamily="18" charset="-127"/>
              </a:defRPr>
            </a:lvl2pPr>
            <a:lvl3pPr>
              <a:defRPr sz="1400">
                <a:latin typeface="KoPub돋움체_Pro Light" panose="02020603020101020101" pitchFamily="18" charset="-127"/>
                <a:ea typeface="KoPub돋움체_Pro Light" panose="02020603020101020101" pitchFamily="18" charset="-127"/>
              </a:defRPr>
            </a:lvl3pPr>
            <a:lvl4pPr>
              <a:defRPr sz="1200">
                <a:latin typeface="KoPub돋움체_Pro Light" panose="02020603020101020101" pitchFamily="18" charset="-127"/>
                <a:ea typeface="KoPub돋움체_Pro Light" panose="02020603020101020101" pitchFamily="18" charset="-127"/>
              </a:defRPr>
            </a:lvl4pPr>
            <a:lvl5pPr>
              <a:defRPr sz="1200">
                <a:latin typeface="KoPub돋움체_Pro Light" panose="02020603020101020101" pitchFamily="18" charset="-127"/>
                <a:ea typeface="KoPub돋움체_Pro Light" panose="02020603020101020101" pitchFamily="18" charset="-12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862BFA-C828-2446-9B72-82AD7C7C4D28}" type="datetime1">
              <a:rPr lang="en-US" smtClean="0"/>
              <a:pPr/>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54462949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Washout Map and Text">
    <p:spTree>
      <p:nvGrpSpPr>
        <p:cNvPr id="1" name=""/>
        <p:cNvGrpSpPr/>
        <p:nvPr/>
      </p:nvGrpSpPr>
      <p:grpSpPr>
        <a:xfrm>
          <a:off x="0" y="0"/>
          <a:ext cx="0" cy="0"/>
          <a:chOff x="0" y="0"/>
          <a:chExt cx="0" cy="0"/>
        </a:xfrm>
      </p:grpSpPr>
      <p:pic>
        <p:nvPicPr>
          <p:cNvPr id="8" name="Picture 7" descr="world-map_wash21.jpg"/>
          <p:cNvPicPr>
            <a:picLocks noChangeAspect="1"/>
          </p:cNvPicPr>
          <p:nvPr userDrawn="1"/>
        </p:nvPicPr>
        <p:blipFill>
          <a:blip r:embed="rId2" cstate="print"/>
          <a:stretch>
            <a:fillRect/>
          </a:stretch>
        </p:blipFill>
        <p:spPr>
          <a:xfrm>
            <a:off x="0" y="1368425"/>
            <a:ext cx="9144000" cy="446532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125538"/>
            <a:ext cx="8229600" cy="5194239"/>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6917FCC0-BCF1-7F40-94F0-C8B3ACD33893}" type="datetime1">
              <a:rPr lang="en-US" smtClean="0">
                <a:solidFill>
                  <a:srgbClr val="464646"/>
                </a:solidFill>
              </a:rPr>
              <a:pPr/>
              <a:t>5/9/2022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30827353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Bold Statement">
    <p:spTree>
      <p:nvGrpSpPr>
        <p:cNvPr id="1" name=""/>
        <p:cNvGrpSpPr/>
        <p:nvPr/>
      </p:nvGrpSpPr>
      <p:grpSpPr>
        <a:xfrm>
          <a:off x="0" y="0"/>
          <a:ext cx="0" cy="0"/>
          <a:chOff x="0" y="0"/>
          <a:chExt cx="0" cy="0"/>
        </a:xfrm>
      </p:grpSpPr>
      <p:pic>
        <p:nvPicPr>
          <p:cNvPr id="10" name="Picture 9" descr="world-map_100.jpg"/>
          <p:cNvPicPr>
            <a:picLocks noChangeAspect="1"/>
          </p:cNvPicPr>
          <p:nvPr userDrawn="1"/>
        </p:nvPicPr>
        <p:blipFill>
          <a:blip r:embed="rId2" cstate="print"/>
          <a:stretch>
            <a:fillRect/>
          </a:stretch>
        </p:blipFill>
        <p:spPr>
          <a:xfrm>
            <a:off x="0" y="1004888"/>
            <a:ext cx="9144000" cy="4463935"/>
          </a:xfrm>
          <a:prstGeom prst="rect">
            <a:avLst/>
          </a:prstGeom>
        </p:spPr>
      </p:pic>
      <p:sp>
        <p:nvSpPr>
          <p:cNvPr id="3" name="Date Placeholder 2"/>
          <p:cNvSpPr>
            <a:spLocks noGrp="1"/>
          </p:cNvSpPr>
          <p:nvPr>
            <p:ph type="dt" sz="half" idx="10"/>
          </p:nvPr>
        </p:nvSpPr>
        <p:spPr>
          <a:xfrm>
            <a:off x="457200" y="6547962"/>
            <a:ext cx="2133600" cy="292565"/>
          </a:xfrm>
          <a:prstGeom prst="rect">
            <a:avLst/>
          </a:prstGeom>
        </p:spPr>
        <p:txBody>
          <a:bodyPr/>
          <a:lstStyle/>
          <a:p>
            <a:fld id="{08CA98B9-3ABE-A242-9F6B-DA9BAB124A35}" type="datetime1">
              <a:rPr lang="en-US" smtClean="0">
                <a:solidFill>
                  <a:srgbClr val="464646"/>
                </a:solidFill>
              </a:rPr>
              <a:pPr/>
              <a:t>5/9/2022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92929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12 and Statement Banner">
    <p:spTree>
      <p:nvGrpSpPr>
        <p:cNvPr id="1" name=""/>
        <p:cNvGrpSpPr/>
        <p:nvPr/>
      </p:nvGrpSpPr>
      <p:grpSpPr>
        <a:xfrm>
          <a:off x="0" y="0"/>
          <a:ext cx="0" cy="0"/>
          <a:chOff x="0" y="0"/>
          <a:chExt cx="0" cy="0"/>
        </a:xfrm>
      </p:grpSpPr>
      <p:sp>
        <p:nvSpPr>
          <p:cNvPr id="11" name="Picture Placeholder 6"/>
          <p:cNvSpPr>
            <a:spLocks noGrp="1"/>
          </p:cNvSpPr>
          <p:nvPr>
            <p:ph type="pic" sz="quarter" idx="17"/>
          </p:nvPr>
        </p:nvSpPr>
        <p:spPr>
          <a:xfrm>
            <a:off x="-1"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8"/>
          </p:nvPr>
        </p:nvSpPr>
        <p:spPr>
          <a:xfrm>
            <a:off x="2285999"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1"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2285999"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8" name="Picture Placeholder 6"/>
          <p:cNvSpPr>
            <a:spLocks noGrp="1"/>
          </p:cNvSpPr>
          <p:nvPr>
            <p:ph type="pic" sz="quarter" idx="23"/>
          </p:nvPr>
        </p:nvSpPr>
        <p:spPr>
          <a:xfrm>
            <a:off x="4571999"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9" name="Picture Placeholder 6"/>
          <p:cNvSpPr>
            <a:spLocks noGrp="1"/>
          </p:cNvSpPr>
          <p:nvPr>
            <p:ph type="pic" sz="quarter" idx="24"/>
          </p:nvPr>
        </p:nvSpPr>
        <p:spPr>
          <a:xfrm>
            <a:off x="6858000"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0" name="Picture Placeholder 6"/>
          <p:cNvSpPr>
            <a:spLocks noGrp="1"/>
          </p:cNvSpPr>
          <p:nvPr>
            <p:ph type="pic" sz="quarter" idx="25"/>
          </p:nvPr>
        </p:nvSpPr>
        <p:spPr>
          <a:xfrm>
            <a:off x="4571999"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1" name="Picture Placeholder 6"/>
          <p:cNvSpPr>
            <a:spLocks noGrp="1"/>
          </p:cNvSpPr>
          <p:nvPr>
            <p:ph type="pic" sz="quarter" idx="26"/>
          </p:nvPr>
        </p:nvSpPr>
        <p:spPr>
          <a:xfrm>
            <a:off x="6858000"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5" name="Text Placeholder 12"/>
          <p:cNvSpPr>
            <a:spLocks noGrp="1"/>
          </p:cNvSpPr>
          <p:nvPr>
            <p:ph type="body" sz="quarter" idx="28" hasCustomPrompt="1"/>
          </p:nvPr>
        </p:nvSpPr>
        <p:spPr>
          <a:xfrm>
            <a:off x="0" y="3783013"/>
            <a:ext cx="9144000" cy="1572768"/>
          </a:xfr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ctr" defTabSz="457200" rtl="0" eaLnBrk="1" latinLnBrk="0" hangingPunct="1">
              <a:buNone/>
              <a:defRPr lang="en-US" sz="1600" kern="1200" dirty="0">
                <a:solidFill>
                  <a:srgbClr val="666666"/>
                </a:solidFill>
                <a:latin typeface="Verdana"/>
                <a:ea typeface="+mn-ea"/>
                <a:cs typeface="Verdana"/>
              </a:defRPr>
            </a:lvl1pPr>
          </a:lstStyle>
          <a:p>
            <a:pPr marL="0" lvl="0" indent="-225425" algn="ctr" defTabSz="457200" rtl="0" eaLnBrk="1" latinLnBrk="0" hangingPunct="1">
              <a:lnSpc>
                <a:spcPct val="110000"/>
              </a:lnSpc>
              <a:spcBef>
                <a:spcPts val="600"/>
              </a:spcBef>
              <a:buFont typeface="Arial"/>
              <a:buChar char="•"/>
            </a:pPr>
            <a:r>
              <a:rPr lang="en-US" dirty="0"/>
              <a:t>Statement here</a:t>
            </a:r>
          </a:p>
        </p:txBody>
      </p:sp>
      <p:sp>
        <p:nvSpPr>
          <p:cNvPr id="8" name="Picture Placeholder 6"/>
          <p:cNvSpPr>
            <a:spLocks noGrp="1"/>
          </p:cNvSpPr>
          <p:nvPr>
            <p:ph type="pic" sz="quarter" idx="14"/>
          </p:nvPr>
        </p:nvSpPr>
        <p:spPr>
          <a:xfrm>
            <a:off x="-1"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0" name="Picture Placeholder 6"/>
          <p:cNvSpPr>
            <a:spLocks noGrp="1"/>
          </p:cNvSpPr>
          <p:nvPr>
            <p:ph type="pic" sz="quarter" idx="16"/>
          </p:nvPr>
        </p:nvSpPr>
        <p:spPr>
          <a:xfrm>
            <a:off x="2285999"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6" name="Picture Placeholder 6"/>
          <p:cNvSpPr>
            <a:spLocks noGrp="1"/>
          </p:cNvSpPr>
          <p:nvPr>
            <p:ph type="pic" sz="quarter" idx="21"/>
          </p:nvPr>
        </p:nvSpPr>
        <p:spPr>
          <a:xfrm>
            <a:off x="4571999"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7" name="Picture Placeholder 6"/>
          <p:cNvSpPr>
            <a:spLocks noGrp="1"/>
          </p:cNvSpPr>
          <p:nvPr>
            <p:ph type="pic" sz="quarter" idx="22"/>
          </p:nvPr>
        </p:nvSpPr>
        <p:spPr>
          <a:xfrm>
            <a:off x="6858000"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3" name="Date Placeholder 2"/>
          <p:cNvSpPr>
            <a:spLocks noGrp="1"/>
          </p:cNvSpPr>
          <p:nvPr>
            <p:ph type="dt" sz="half" idx="10"/>
          </p:nvPr>
        </p:nvSpPr>
        <p:spPr>
          <a:xfrm>
            <a:off x="457200" y="6547962"/>
            <a:ext cx="2133600" cy="292565"/>
          </a:xfrm>
          <a:prstGeom prst="rect">
            <a:avLst/>
          </a:prstGeom>
        </p:spPr>
        <p:txBody>
          <a:bodyPr/>
          <a:lstStyle/>
          <a:p>
            <a:fld id="{51305156-B5F0-8F44-9B3B-B829BD25E71A}" type="datetime1">
              <a:rPr lang="en-US" smtClean="0">
                <a:solidFill>
                  <a:srgbClr val="464646"/>
                </a:solidFill>
              </a:rPr>
              <a:pPr/>
              <a:t>5/9/2022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13" name="Text Placeholder 12"/>
          <p:cNvSpPr>
            <a:spLocks noGrp="1"/>
          </p:cNvSpPr>
          <p:nvPr>
            <p:ph type="body" sz="quarter" idx="13" hasCustomPrompt="1"/>
          </p:nvPr>
        </p:nvSpPr>
        <p:spPr>
          <a:xfrm>
            <a:off x="1" y="4126524"/>
            <a:ext cx="9144000" cy="825867"/>
          </a:xfrm>
          <a:ln>
            <a:noFill/>
          </a:ln>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5637099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lobe Statement">
    <p:spTree>
      <p:nvGrpSpPr>
        <p:cNvPr id="1" name=""/>
        <p:cNvGrpSpPr/>
        <p:nvPr/>
      </p:nvGrpSpPr>
      <p:grpSpPr>
        <a:xfrm>
          <a:off x="0" y="0"/>
          <a:ext cx="0" cy="0"/>
          <a:chOff x="0" y="0"/>
          <a:chExt cx="0" cy="0"/>
        </a:xfrm>
      </p:grpSpPr>
      <p:pic>
        <p:nvPicPr>
          <p:cNvPr id="11" name="Picture 10" descr="america-globe_shadow.jpg"/>
          <p:cNvPicPr>
            <a:picLocks noChangeAspect="1"/>
          </p:cNvPicPr>
          <p:nvPr userDrawn="1"/>
        </p:nvPicPr>
        <p:blipFill>
          <a:blip r:embed="rId2" cstate="print"/>
          <a:stretch>
            <a:fillRect/>
          </a:stretch>
        </p:blipFill>
        <p:spPr>
          <a:xfrm>
            <a:off x="1429014" y="203200"/>
            <a:ext cx="6640871" cy="6664960"/>
          </a:xfrm>
          <a:prstGeom prst="rect">
            <a:avLst/>
          </a:prstGeom>
        </p:spPr>
      </p:pic>
      <p:sp>
        <p:nvSpPr>
          <p:cNvPr id="3" name="Date Placeholder 2"/>
          <p:cNvSpPr>
            <a:spLocks noGrp="1"/>
          </p:cNvSpPr>
          <p:nvPr>
            <p:ph type="dt" sz="half" idx="10"/>
          </p:nvPr>
        </p:nvSpPr>
        <p:spPr>
          <a:xfrm>
            <a:off x="457200" y="6547962"/>
            <a:ext cx="2133600" cy="292565"/>
          </a:xfrm>
          <a:prstGeom prst="rect">
            <a:avLst/>
          </a:prstGeom>
        </p:spPr>
        <p:txBody>
          <a:bodyPr/>
          <a:lstStyle/>
          <a:p>
            <a:fld id="{2DAB5F46-2B7F-5B4D-AD94-C45166DC40CF}" type="datetime1">
              <a:rPr lang="en-US" smtClean="0">
                <a:solidFill>
                  <a:srgbClr val="464646"/>
                </a:solidFill>
              </a:rPr>
              <a:pPr/>
              <a:t>5/9/2022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25296279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lobe and Text">
    <p:spTree>
      <p:nvGrpSpPr>
        <p:cNvPr id="1" name=""/>
        <p:cNvGrpSpPr/>
        <p:nvPr/>
      </p:nvGrpSpPr>
      <p:grpSpPr>
        <a:xfrm>
          <a:off x="0" y="0"/>
          <a:ext cx="0" cy="0"/>
          <a:chOff x="0" y="0"/>
          <a:chExt cx="0" cy="0"/>
        </a:xfrm>
      </p:grpSpPr>
      <p:pic>
        <p:nvPicPr>
          <p:cNvPr id="9" name="Picture 8" descr="america-globe_shadow_small.jpg"/>
          <p:cNvPicPr>
            <a:picLocks noChangeAspect="1"/>
          </p:cNvPicPr>
          <p:nvPr userDrawn="1"/>
        </p:nvPicPr>
        <p:blipFill>
          <a:blip r:embed="rId2" cstate="print"/>
          <a:stretch>
            <a:fillRect/>
          </a:stretch>
        </p:blipFill>
        <p:spPr>
          <a:xfrm>
            <a:off x="182880" y="332740"/>
            <a:ext cx="5059680" cy="5080762"/>
          </a:xfrm>
          <a:prstGeom prst="rect">
            <a:avLst/>
          </a:prstGeom>
        </p:spPr>
      </p:pic>
      <p:sp>
        <p:nvSpPr>
          <p:cNvPr id="2" name="Title 1"/>
          <p:cNvSpPr>
            <a:spLocks noGrp="1"/>
          </p:cNvSpPr>
          <p:nvPr>
            <p:ph type="title"/>
          </p:nvPr>
        </p:nvSpPr>
        <p:spPr>
          <a:xfrm>
            <a:off x="4657769" y="3884054"/>
            <a:ext cx="4166148" cy="800724"/>
          </a:xfrm>
        </p:spPr>
        <p:txBody>
          <a:bodyPr/>
          <a:lstStyle>
            <a:lvl1pPr>
              <a:defRPr sz="24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a:prstGeom prst="rect">
            <a:avLst/>
          </a:prstGeom>
        </p:spPr>
        <p:txBody>
          <a:bodyPr/>
          <a:lstStyle/>
          <a:p>
            <a:fld id="{6E7C3E9F-FCDE-664F-9336-1ABBAA0EA927}" type="datetime1">
              <a:rPr lang="en-US" smtClean="0">
                <a:solidFill>
                  <a:srgbClr val="464646"/>
                </a:solidFill>
              </a:rPr>
              <a:pPr/>
              <a:t>5/9/2022</a:t>
            </a:fld>
            <a:endParaRPr lang="en-US">
              <a:solidFill>
                <a:srgbClr val="464646"/>
              </a:solidFill>
            </a:endParaRPr>
          </a:p>
        </p:txBody>
      </p:sp>
      <p:sp>
        <p:nvSpPr>
          <p:cNvPr id="4" name="Footer Placeholder 3"/>
          <p:cNvSpPr>
            <a:spLocks noGrp="1"/>
          </p:cNvSpPr>
          <p:nvPr>
            <p:ph type="ftr" sz="quarter" idx="11"/>
          </p:nvPr>
        </p:nvSpPr>
        <p:spPr>
          <a:xfrm>
            <a:off x="5421923" y="6547962"/>
            <a:ext cx="2086022"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7795846" y="6547962"/>
            <a:ext cx="890953"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11" name="Text Placeholder 10"/>
          <p:cNvSpPr>
            <a:spLocks noGrp="1"/>
          </p:cNvSpPr>
          <p:nvPr>
            <p:ph type="body" sz="quarter" idx="15"/>
          </p:nvPr>
        </p:nvSpPr>
        <p:spPr>
          <a:xfrm>
            <a:off x="4708768" y="4699000"/>
            <a:ext cx="4112847" cy="1807308"/>
          </a:xfrm>
        </p:spPr>
        <p:txBody>
          <a:bodyPr/>
          <a:lstStyle>
            <a:lvl1pPr>
              <a:lnSpc>
                <a:spcPct val="100000"/>
              </a:lnSpc>
              <a:spcBef>
                <a:spcPts val="400"/>
              </a:spcBef>
              <a:defRPr sz="1200"/>
            </a:lvl1pPr>
            <a:lvl2pPr>
              <a:lnSpc>
                <a:spcPct val="100000"/>
              </a:lnSpc>
              <a:spcBef>
                <a:spcPts val="300"/>
              </a:spcBef>
              <a:defRPr sz="1100"/>
            </a:lvl2pPr>
            <a:lvl3pPr>
              <a:lnSpc>
                <a:spcPct val="100000"/>
              </a:lnSpc>
              <a:spcBef>
                <a:spcPts val="200"/>
              </a:spcBef>
              <a:defRPr sz="1050"/>
            </a:lvl3pPr>
            <a:lvl4pPr>
              <a:lnSpc>
                <a:spcPct val="100000"/>
              </a:lnSpc>
              <a:spcBef>
                <a:spcPts val="100"/>
              </a:spcBef>
              <a:defRPr sz="1000"/>
            </a:lvl4pPr>
            <a:lvl5pPr>
              <a:lnSpc>
                <a:spcPct val="100000"/>
              </a:lnSpc>
              <a:spcBef>
                <a:spcPts val="1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5443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635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790700" y="990600"/>
            <a:ext cx="6756400" cy="3683000"/>
          </a:xfrm>
        </p:spPr>
        <p:txBody>
          <a:bodyPr/>
          <a:lstStyle>
            <a:lvl1pPr algn="r">
              <a:buNone/>
              <a:defRPr sz="6000" b="1" baseline="0">
                <a:solidFill>
                  <a:srgbClr val="F79646"/>
                </a:solidFill>
              </a:defRPr>
            </a:lvl1pPr>
          </a:lstStyle>
          <a:p>
            <a:pPr lvl="0"/>
            <a:r>
              <a:rPr lang="en-US" dirty="0"/>
              <a:t>Emphasis Slide</a:t>
            </a:r>
          </a:p>
          <a:p>
            <a:pPr lvl="0"/>
            <a:r>
              <a:rPr lang="en-US" dirty="0"/>
              <a:t>Used for making one important Point</a:t>
            </a:r>
          </a:p>
        </p:txBody>
      </p:sp>
    </p:spTree>
    <p:extLst>
      <p:ext uri="{BB962C8B-B14F-4D97-AF65-F5344CB8AC3E}">
        <p14:creationId xmlns:p14="http://schemas.microsoft.com/office/powerpoint/2010/main" val="38040388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547962"/>
            <a:ext cx="2133600" cy="292565"/>
          </a:xfrm>
          <a:prstGeom prst="rect">
            <a:avLst/>
          </a:prstGeom>
        </p:spPr>
        <p:txBody>
          <a:bodyPr/>
          <a:lstStyle/>
          <a:p>
            <a:fld id="{704DA2EC-FE51-234C-8874-87F532D5C722}" type="datetime1">
              <a:rPr lang="en-US" smtClean="0">
                <a:solidFill>
                  <a:srgbClr val="464646"/>
                </a:solidFill>
              </a:rPr>
              <a:pPr/>
              <a:t>5/9/2022</a:t>
            </a:fld>
            <a:endParaRPr lang="en-US">
              <a:solidFill>
                <a:srgbClr val="464646"/>
              </a:solidFill>
            </a:endParaRPr>
          </a:p>
        </p:txBody>
      </p:sp>
      <p:sp>
        <p:nvSpPr>
          <p:cNvPr id="6" name="Footer Placeholder 5"/>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7" name="Slide Number Placeholder 6"/>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13312385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547962"/>
            <a:ext cx="2133600" cy="292565"/>
          </a:xfrm>
          <a:prstGeom prst="rect">
            <a:avLst/>
          </a:prstGeom>
        </p:spPr>
        <p:txBody>
          <a:bodyPr/>
          <a:lstStyle/>
          <a:p>
            <a:fld id="{2036BB0B-C07A-EF4C-ADBF-B404E3B41965}" type="datetime1">
              <a:rPr lang="en-US" smtClean="0">
                <a:solidFill>
                  <a:srgbClr val="464646"/>
                </a:solidFill>
              </a:rPr>
              <a:pPr/>
              <a:t>5/9/2022</a:t>
            </a:fld>
            <a:endParaRPr lang="en-US">
              <a:solidFill>
                <a:srgbClr val="464646"/>
              </a:solidFill>
            </a:endParaRPr>
          </a:p>
        </p:txBody>
      </p:sp>
      <p:sp>
        <p:nvSpPr>
          <p:cNvPr id="6" name="Footer Placeholder 5"/>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7" name="Slide Number Placeholder 6"/>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13419522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8600531E-1DA2-B34A-93A6-C570B815175C}" type="datetime1">
              <a:rPr lang="en-US" smtClean="0">
                <a:solidFill>
                  <a:srgbClr val="464646"/>
                </a:solidFill>
              </a:rPr>
              <a:pPr/>
              <a:t>5/9/2022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3420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6781" y="1188101"/>
            <a:ext cx="8107710" cy="80072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1173187" y="2104039"/>
            <a:ext cx="7431304" cy="4215738"/>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862BFA-C828-2446-9B72-82AD7C7C4D28}" type="datetime1">
              <a:rPr lang="en-US" smtClean="0"/>
              <a:pPr/>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4018950298"/>
      </p:ext>
    </p:extLst>
  </p:cSld>
  <p:clrMapOvr>
    <a:masterClrMapping/>
  </p:clrMapOvr>
  <p:extLst mod="1">
    <p:ext uri="{DCECCB84-F9BA-43D5-87BE-67443E8EF086}">
      <p15:sldGuideLst xmlns:p15="http://schemas.microsoft.com/office/powerpoint/2012/main">
        <p15:guide id="1" orient="horz" pos="1253"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932E4664-5CFD-1A4D-9B41-76CFD729FE90}" type="datetime1">
              <a:rPr lang="en-US" smtClean="0">
                <a:solidFill>
                  <a:srgbClr val="464646"/>
                </a:solidFill>
              </a:rPr>
              <a:pPr/>
              <a:t>5/9/2022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372507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userDrawn="1"/>
        </p:nvSpPr>
        <p:spPr>
          <a:xfrm>
            <a:off x="-1" y="1802513"/>
            <a:ext cx="6063565" cy="1525991"/>
          </a:xfrm>
          <a:prstGeom prst="rect">
            <a:avLst/>
          </a:prstGeom>
          <a:solidFill>
            <a:srgbClr val="6867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4237838" y="3041745"/>
            <a:ext cx="4906162" cy="860290"/>
          </a:xfrm>
          <a:prstGeom prst="rect">
            <a:avLst/>
          </a:prstGeom>
          <a:solidFill>
            <a:srgbClr val="BC65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1903" y="2007073"/>
            <a:ext cx="5357451" cy="1016006"/>
          </a:xfrm>
          <a:prstGeom prst="rect">
            <a:avLst/>
          </a:prstGeom>
        </p:spPr>
        <p:txBody>
          <a:bodyPr anchor="ctr"/>
          <a:lstStyle>
            <a:lvl1pPr algn="ctr">
              <a:defRPr sz="2800" b="0" i="0"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629607" y="3051981"/>
            <a:ext cx="3974883" cy="792411"/>
          </a:xfrm>
          <a:prstGeom prst="rect">
            <a:avLst/>
          </a:prstGeom>
        </p:spPr>
        <p:txBody>
          <a:bodyPr anchor="ctr"/>
          <a:lstStyle>
            <a:lvl1pPr marL="0" indent="0" algn="l">
              <a:buNone/>
              <a:defRPr sz="1700" b="0" cap="all">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0683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98996" y="1052514"/>
            <a:ext cx="3953364" cy="5372050"/>
          </a:xfrm>
          <a:prstGeom prst="rect">
            <a:avLst/>
          </a:prstGeo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153" y="1052514"/>
            <a:ext cx="3976008" cy="5372050"/>
          </a:xfrm>
          <a:prstGeom prst="rect">
            <a:avLst/>
          </a:prstGeo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F40C587-CD89-8C40-AE01-36B25C2FD636}" type="datetime1">
              <a:rPr lang="en-US" smtClean="0"/>
              <a:pPr/>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7572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98995" y="983189"/>
            <a:ext cx="3960832" cy="568669"/>
          </a:xfrm>
          <a:prstGeom prst="rect">
            <a:avLst/>
          </a:prstGeo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98995" y="1562099"/>
            <a:ext cx="3960832" cy="4920071"/>
          </a:xfrm>
          <a:prstGeom prst="rect">
            <a:avLst/>
          </a:prstGeo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607" y="983189"/>
            <a:ext cx="3976008" cy="568669"/>
          </a:xfrm>
          <a:prstGeom prst="rect">
            <a:avLst/>
          </a:prstGeo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607" y="1562099"/>
            <a:ext cx="3976008" cy="4920071"/>
          </a:xfrm>
          <a:prstGeom prst="rect">
            <a:avLst/>
          </a:prstGeo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234BB27-D512-944F-BD47-D639527B0043}" type="datetime1">
              <a:rPr lang="en-US" smtClean="0"/>
              <a:pPr/>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60097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9" name="Text Placeholder 8"/>
          <p:cNvSpPr>
            <a:spLocks noGrp="1"/>
          </p:cNvSpPr>
          <p:nvPr>
            <p:ph type="body" sz="quarter" idx="14"/>
          </p:nvPr>
        </p:nvSpPr>
        <p:spPr>
          <a:xfrm>
            <a:off x="5320890" y="5330091"/>
            <a:ext cx="3606765" cy="1057841"/>
          </a:xfrm>
          <a:prstGeom prst="rect">
            <a:avLst/>
          </a:prstGeom>
        </p:spPr>
        <p:txBody>
          <a:bodyPr/>
          <a:lstStyle>
            <a:lvl1pPr marL="174625" indent="-174625">
              <a:lnSpc>
                <a:spcPct val="100000"/>
              </a:lnSpc>
              <a:spcBef>
                <a:spcPts val="300"/>
              </a:spcBef>
              <a:defRPr sz="1300"/>
            </a:lvl1pPr>
            <a:lvl2pPr>
              <a:lnSpc>
                <a:spcPct val="100000"/>
              </a:lnSpc>
              <a:spcBef>
                <a:spcPts val="30"/>
              </a:spcBef>
              <a:defRPr sz="1200"/>
            </a:lvl2pPr>
            <a:lvl3pPr>
              <a:lnSpc>
                <a:spcPct val="100000"/>
              </a:lnSpc>
              <a:spcBef>
                <a:spcPts val="30"/>
              </a:spcBef>
              <a:defRPr sz="1100"/>
            </a:lvl3pPr>
            <a:lvl4pPr>
              <a:defRPr sz="1100"/>
            </a:lvl4pPr>
            <a:lvl5pPr>
              <a:defRPr sz="1100"/>
            </a:lvl5pPr>
          </a:lstStyle>
          <a:p>
            <a:pPr lvl="0"/>
            <a:r>
              <a:rPr lang="en-US" dirty="0"/>
              <a:t>Click to edit Master text style</a:t>
            </a:r>
          </a:p>
        </p:txBody>
      </p:sp>
      <p:sp>
        <p:nvSpPr>
          <p:cNvPr id="8" name="Text Placeholder 10"/>
          <p:cNvSpPr>
            <a:spLocks noGrp="1"/>
          </p:cNvSpPr>
          <p:nvPr>
            <p:ph type="body" sz="quarter" idx="16"/>
          </p:nvPr>
        </p:nvSpPr>
        <p:spPr>
          <a:xfrm>
            <a:off x="4629607" y="4893679"/>
            <a:ext cx="4287895" cy="423749"/>
          </a:xfrm>
          <a:prstGeom prst="rect">
            <a:avLst/>
          </a:prstGeom>
        </p:spPr>
        <p:txBody>
          <a:bodyPr tIns="18288" bIns="18288"/>
          <a:lstStyle>
            <a:lvl1pPr>
              <a:buNone/>
              <a:defRPr sz="2400" b="1">
                <a:solidFill>
                  <a:schemeClr val="tx2"/>
                </a:solidFill>
              </a:defRPr>
            </a:lvl1pPr>
          </a:lstStyle>
          <a:p>
            <a:pPr lvl="0"/>
            <a:r>
              <a:rPr lang="en-US" dirty="0"/>
              <a:t>Click to edit Master text styles</a:t>
            </a:r>
          </a:p>
        </p:txBody>
      </p:sp>
      <p:sp>
        <p:nvSpPr>
          <p:cNvPr id="11" name="Picture Placeholder 10"/>
          <p:cNvSpPr>
            <a:spLocks noGrp="1"/>
          </p:cNvSpPr>
          <p:nvPr>
            <p:ph type="pic" sz="quarter" idx="17"/>
          </p:nvPr>
        </p:nvSpPr>
        <p:spPr>
          <a:xfrm>
            <a:off x="1173187" y="1586793"/>
            <a:ext cx="4930054" cy="312578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8"/>
          </p:nvPr>
        </p:nvSpPr>
        <p:spPr/>
        <p:txBody>
          <a:bodyPr/>
          <a:lstStyle>
            <a:lvl1pPr>
              <a:defRPr/>
            </a:lvl1pPr>
          </a:lstStyle>
          <a:p>
            <a:pPr>
              <a:defRPr/>
            </a:pPr>
            <a:fld id="{8BC7D68E-693D-9C49-A798-620CA0EADA79}" type="datetime1">
              <a:rPr lang="en-US"/>
              <a:pPr>
                <a:defRPr/>
              </a:pPr>
              <a:t>5/9/2022</a:t>
            </a:fld>
            <a:endParaRPr lang="en-US"/>
          </a:p>
        </p:txBody>
      </p:sp>
      <p:sp>
        <p:nvSpPr>
          <p:cNvPr id="7" name="Footer Placeholder 4"/>
          <p:cNvSpPr>
            <a:spLocks noGrp="1"/>
          </p:cNvSpPr>
          <p:nvPr>
            <p:ph type="ftr" sz="quarter" idx="19"/>
          </p:nvPr>
        </p:nvSpPr>
        <p:spPr/>
        <p:txBody>
          <a:bodyPr/>
          <a:lstStyle>
            <a:lvl1pPr>
              <a:defRPr/>
            </a:lvl1pPr>
          </a:lstStyle>
          <a:p>
            <a:pPr>
              <a:defRPr/>
            </a:pPr>
            <a:endParaRPr lang="en-US"/>
          </a:p>
        </p:txBody>
      </p:sp>
      <p:sp>
        <p:nvSpPr>
          <p:cNvPr id="10" name="Slide Number Placeholder 5"/>
          <p:cNvSpPr>
            <a:spLocks noGrp="1"/>
          </p:cNvSpPr>
          <p:nvPr>
            <p:ph type="sldNum" sz="quarter" idx="20"/>
          </p:nvPr>
        </p:nvSpPr>
        <p:spPr/>
        <p:txBody>
          <a:bodyPr/>
          <a:lstStyle>
            <a:lvl1pPr>
              <a:defRPr/>
            </a:lvl1pPr>
          </a:lstStyle>
          <a:p>
            <a:pPr>
              <a:defRPr/>
            </a:pPr>
            <a:fld id="{6303CD29-3FF4-6D4C-91CD-B76B0411C46D}" type="slidenum">
              <a:rPr lang="en-US"/>
              <a:pPr>
                <a:defRPr/>
              </a:pPr>
              <a:t>‹#›</a:t>
            </a:fld>
            <a:endParaRPr lang="en-US"/>
          </a:p>
        </p:txBody>
      </p:sp>
    </p:spTree>
    <p:extLst>
      <p:ext uri="{BB962C8B-B14F-4D97-AF65-F5344CB8AC3E}">
        <p14:creationId xmlns:p14="http://schemas.microsoft.com/office/powerpoint/2010/main" val="29135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 Id="rId30"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0.jpeg"/><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547962"/>
            <a:ext cx="2133600" cy="292565"/>
          </a:xfrm>
          <a:prstGeom prst="rect">
            <a:avLst/>
          </a:prstGeom>
        </p:spPr>
        <p:txBody>
          <a:bodyPr vert="horz" lIns="91440" tIns="45720" rIns="91440" bIns="45720" rtlCol="0" anchor="ctr"/>
          <a:lstStyle>
            <a:lvl1pPr algn="l">
              <a:defRPr sz="1000">
                <a:solidFill>
                  <a:schemeClr val="accent4"/>
                </a:solidFill>
              </a:defRPr>
            </a:lvl1pPr>
          </a:lstStyle>
          <a:p>
            <a:fld id="{64F5F5AC-42C6-7943-932B-3849F0E3EB5C}" type="datetime1">
              <a:rPr lang="en-US" smtClean="0"/>
              <a:pPr/>
              <a:t>5/9/2022</a:t>
            </a:fld>
            <a:endParaRPr lang="en-US"/>
          </a:p>
        </p:txBody>
      </p:sp>
      <p:sp>
        <p:nvSpPr>
          <p:cNvPr id="5" name="Footer Placeholder 4"/>
          <p:cNvSpPr>
            <a:spLocks noGrp="1"/>
          </p:cNvSpPr>
          <p:nvPr>
            <p:ph type="ftr" sz="quarter" idx="3"/>
          </p:nvPr>
        </p:nvSpPr>
        <p:spPr>
          <a:xfrm>
            <a:off x="3124200" y="6547962"/>
            <a:ext cx="2895600" cy="292565"/>
          </a:xfrm>
          <a:prstGeom prst="rect">
            <a:avLst/>
          </a:prstGeom>
        </p:spPr>
        <p:txBody>
          <a:bodyPr vert="horz" lIns="91440" tIns="45720" rIns="91440" bIns="45720" rtlCol="0" anchor="ctr"/>
          <a:lstStyle>
            <a:lvl1pPr algn="ctr">
              <a:defRPr sz="1000">
                <a:solidFill>
                  <a:schemeClr val="accent4"/>
                </a:solidFill>
              </a:defRPr>
            </a:lvl1pPr>
          </a:lstStyle>
          <a:p>
            <a:endParaRPr lang="en-US"/>
          </a:p>
        </p:txBody>
      </p:sp>
      <p:sp>
        <p:nvSpPr>
          <p:cNvPr id="6" name="Slide Number Placeholder 5"/>
          <p:cNvSpPr>
            <a:spLocks noGrp="1"/>
          </p:cNvSpPr>
          <p:nvPr>
            <p:ph type="sldNum" sz="quarter" idx="4"/>
          </p:nvPr>
        </p:nvSpPr>
        <p:spPr>
          <a:xfrm>
            <a:off x="6553200" y="6547962"/>
            <a:ext cx="2133600" cy="292565"/>
          </a:xfrm>
          <a:prstGeom prst="rect">
            <a:avLst/>
          </a:prstGeom>
        </p:spPr>
        <p:txBody>
          <a:bodyPr vert="horz" lIns="91440" tIns="45720" rIns="91440" bIns="45720" rtlCol="0" anchor="ctr"/>
          <a:lstStyle>
            <a:lvl1pPr algn="r">
              <a:defRPr sz="1000">
                <a:solidFill>
                  <a:schemeClr val="accent4"/>
                </a:solidFill>
              </a:defRPr>
            </a:lvl1pPr>
          </a:lstStyle>
          <a:p>
            <a:fld id="{49D7BC1C-BEF1-FE43-BAF8-AEC9A285889D}" type="slidenum">
              <a:rPr lang="en-US" smtClean="0"/>
              <a:pPr/>
              <a:t>‹#›</a:t>
            </a:fld>
            <a:endParaRPr lang="en-US"/>
          </a:p>
        </p:txBody>
      </p:sp>
    </p:spTree>
    <p:extLst>
      <p:ext uri="{BB962C8B-B14F-4D97-AF65-F5344CB8AC3E}">
        <p14:creationId xmlns:p14="http://schemas.microsoft.com/office/powerpoint/2010/main" val="4219427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iming>
    <p:tnLst>
      <p:par>
        <p:cTn id="1" dur="indefinite" restart="never" nodeType="tmRoot"/>
      </p:par>
    </p:tnLst>
  </p:timing>
  <p:hf hdr="0" ftr="0" dt="0"/>
  <p:txStyles>
    <p:titleStyle>
      <a:lvl1pPr algn="l" defTabSz="457200" rtl="0" eaLnBrk="1" latinLnBrk="0" hangingPunct="1">
        <a:spcBef>
          <a:spcPct val="0"/>
        </a:spcBef>
        <a:buNone/>
        <a:defRPr sz="3200" b="0" kern="1200">
          <a:solidFill>
            <a:srgbClr val="953D46"/>
          </a:solidFill>
          <a:latin typeface="KoPub돋움체_Pro Bold" panose="02020603020101020101" pitchFamily="18" charset="-127"/>
          <a:ea typeface="KoPub돋움체_Pro Bold" panose="02020603020101020101" pitchFamily="18" charset="-127"/>
          <a:cs typeface="+mj-cs"/>
        </a:defRPr>
      </a:lvl1pPr>
    </p:titleStyle>
    <p:bodyStyle>
      <a:lvl1pPr marL="225425" indent="-225425" algn="l" defTabSz="457200" rtl="0" eaLnBrk="1" latinLnBrk="0" hangingPunct="1">
        <a:lnSpc>
          <a:spcPct val="110000"/>
        </a:lnSpc>
        <a:spcBef>
          <a:spcPts val="600"/>
        </a:spcBef>
        <a:buFontTx/>
        <a:buBlip>
          <a:blip r:embed="rId28"/>
        </a:buBlip>
        <a:defRPr sz="1800" kern="1200">
          <a:solidFill>
            <a:srgbClr val="504B4B"/>
          </a:solidFill>
          <a:latin typeface="KoPub돋움체_Pro Bold" panose="02020603020101020101" pitchFamily="18" charset="-127"/>
          <a:ea typeface="KoPub돋움체_Pro Bold" panose="02020603020101020101" pitchFamily="18" charset="-127"/>
          <a:cs typeface="+mn-cs"/>
        </a:defRPr>
      </a:lvl1pPr>
      <a:lvl2pPr marL="573088" indent="-238125" algn="l" defTabSz="457200" rtl="0" eaLnBrk="1" latinLnBrk="0" hangingPunct="1">
        <a:lnSpc>
          <a:spcPct val="110000"/>
        </a:lnSpc>
        <a:spcBef>
          <a:spcPts val="500"/>
        </a:spcBef>
        <a:buFontTx/>
        <a:buBlip>
          <a:blip r:embed="rId29"/>
        </a:buBlip>
        <a:defRPr sz="1600" kern="1200">
          <a:solidFill>
            <a:srgbClr val="504B4B"/>
          </a:solidFill>
          <a:latin typeface="KoPub돋움체_Pro Light" panose="02020603020101020101" pitchFamily="18" charset="-127"/>
          <a:ea typeface="KoPub돋움체_Pro Light" panose="02020603020101020101" pitchFamily="18" charset="-127"/>
          <a:cs typeface="+mn-cs"/>
        </a:defRPr>
      </a:lvl2pPr>
      <a:lvl3pPr marL="860425" indent="-182563" algn="l" defTabSz="457200" rtl="0" eaLnBrk="1" latinLnBrk="0" hangingPunct="1">
        <a:lnSpc>
          <a:spcPct val="110000"/>
        </a:lnSpc>
        <a:spcBef>
          <a:spcPts val="300"/>
        </a:spcBef>
        <a:buFontTx/>
        <a:buBlip>
          <a:blip r:embed="rId30"/>
        </a:buBlip>
        <a:defRPr sz="1400" kern="1200">
          <a:solidFill>
            <a:srgbClr val="504B4B"/>
          </a:solidFill>
          <a:latin typeface="KoPub돋움체_Pro Light" panose="02020603020101020101" pitchFamily="18" charset="-127"/>
          <a:ea typeface="KoPub돋움체_Pro Light" panose="02020603020101020101" pitchFamily="18" charset="-127"/>
          <a:cs typeface="+mn-cs"/>
        </a:defRPr>
      </a:lvl3pPr>
      <a:lvl4pPr marL="1198563" indent="-225425" algn="l" defTabSz="457200" rtl="0" eaLnBrk="1" latinLnBrk="0" hangingPunct="1">
        <a:lnSpc>
          <a:spcPct val="110000"/>
        </a:lnSpc>
        <a:spcBef>
          <a:spcPts val="100"/>
        </a:spcBef>
        <a:buFontTx/>
        <a:buBlip>
          <a:blip r:embed="rId28"/>
        </a:buBlip>
        <a:defRPr sz="1200" kern="1200">
          <a:solidFill>
            <a:srgbClr val="504B4B"/>
          </a:solidFill>
          <a:latin typeface="KoPub돋움체_Pro Light" panose="02020603020101020101" pitchFamily="18" charset="-127"/>
          <a:ea typeface="KoPub돋움체_Pro Light" panose="02020603020101020101" pitchFamily="18" charset="-127"/>
          <a:cs typeface="+mn-cs"/>
        </a:defRPr>
      </a:lvl4pPr>
      <a:lvl5pPr marL="1544638" indent="-228600" algn="l" defTabSz="457200" rtl="0" eaLnBrk="1" latinLnBrk="0" hangingPunct="1">
        <a:lnSpc>
          <a:spcPct val="110000"/>
        </a:lnSpc>
        <a:spcBef>
          <a:spcPts val="0"/>
        </a:spcBef>
        <a:buFontTx/>
        <a:buBlip>
          <a:blip r:embed="rId28"/>
        </a:buBlip>
        <a:defRPr sz="1200" kern="1200">
          <a:solidFill>
            <a:srgbClr val="504B4B"/>
          </a:solidFill>
          <a:latin typeface="KoPub돋움체_Pro Light" panose="02020603020101020101" pitchFamily="18" charset="-127"/>
          <a:ea typeface="KoPub돋움체_Pro Light" panose="02020603020101020101" pitchFamily="18" charset="-127"/>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258" y="375829"/>
            <a:ext cx="8107710" cy="800724"/>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98995" y="1355148"/>
            <a:ext cx="8106620" cy="496463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07192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timing>
    <p:tnLst>
      <p:par>
        <p:cTn id="1" dur="indefinite" restart="never" nodeType="tmRoot"/>
      </p:par>
    </p:tnLst>
  </p:timing>
  <p:hf hdr="0" ftr="0" dt="0"/>
  <p:txStyles>
    <p:titleStyle>
      <a:lvl1pPr algn="l" defTabSz="457200" rtl="0" eaLnBrk="1" latinLnBrk="0" hangingPunct="1">
        <a:spcBef>
          <a:spcPct val="0"/>
        </a:spcBef>
        <a:buNone/>
        <a:defRPr sz="3200" b="0" kern="1200">
          <a:solidFill>
            <a:schemeClr val="tx1"/>
          </a:solidFill>
          <a:latin typeface="+mj-ea"/>
          <a:ea typeface="+mj-ea"/>
          <a:cs typeface="+mj-cs"/>
        </a:defRPr>
      </a:lvl1pPr>
    </p:titleStyle>
    <p:bodyStyle>
      <a:lvl1pPr marL="225425" indent="-225425" algn="l" defTabSz="457200" rtl="0" eaLnBrk="1" latinLnBrk="0" hangingPunct="1">
        <a:lnSpc>
          <a:spcPct val="110000"/>
        </a:lnSpc>
        <a:spcBef>
          <a:spcPts val="600"/>
        </a:spcBef>
        <a:buFontTx/>
        <a:buBlip>
          <a:blip r:embed="rId28"/>
        </a:buBlip>
        <a:defRPr sz="1800" kern="1200">
          <a:solidFill>
            <a:srgbClr val="504B4B"/>
          </a:solidFill>
          <a:latin typeface="+mn-ea"/>
          <a:ea typeface="+mn-ea"/>
          <a:cs typeface="+mn-cs"/>
        </a:defRPr>
      </a:lvl1pPr>
      <a:lvl2pPr marL="573088" indent="-238125" algn="l" defTabSz="457200" rtl="0" eaLnBrk="1" latinLnBrk="0" hangingPunct="1">
        <a:lnSpc>
          <a:spcPct val="110000"/>
        </a:lnSpc>
        <a:spcBef>
          <a:spcPts val="500"/>
        </a:spcBef>
        <a:buFontTx/>
        <a:buBlip>
          <a:blip r:embed="rId29"/>
        </a:buBlip>
        <a:defRPr sz="1600" kern="1200">
          <a:solidFill>
            <a:srgbClr val="504B4B"/>
          </a:solidFill>
          <a:latin typeface="+mn-ea"/>
          <a:ea typeface="+mn-ea"/>
          <a:cs typeface="+mn-cs"/>
        </a:defRPr>
      </a:lvl2pPr>
      <a:lvl3pPr marL="860425" indent="-182563" algn="l" defTabSz="457200" rtl="0" eaLnBrk="1" latinLnBrk="0" hangingPunct="1">
        <a:lnSpc>
          <a:spcPct val="110000"/>
        </a:lnSpc>
        <a:spcBef>
          <a:spcPts val="300"/>
        </a:spcBef>
        <a:buFontTx/>
        <a:buBlip>
          <a:blip r:embed="rId30"/>
        </a:buBlip>
        <a:defRPr sz="1400" kern="1200">
          <a:solidFill>
            <a:srgbClr val="504B4B"/>
          </a:solidFill>
          <a:latin typeface="+mn-ea"/>
          <a:ea typeface="+mn-ea"/>
          <a:cs typeface="+mn-cs"/>
        </a:defRPr>
      </a:lvl3pPr>
      <a:lvl4pPr marL="1198563" indent="-225425" algn="l" defTabSz="457200" rtl="0" eaLnBrk="1" latinLnBrk="0" hangingPunct="1">
        <a:lnSpc>
          <a:spcPct val="110000"/>
        </a:lnSpc>
        <a:spcBef>
          <a:spcPts val="100"/>
        </a:spcBef>
        <a:buFontTx/>
        <a:buBlip>
          <a:blip r:embed="rId28"/>
        </a:buBlip>
        <a:defRPr sz="1200" kern="1200">
          <a:solidFill>
            <a:srgbClr val="504B4B"/>
          </a:solidFill>
          <a:latin typeface="+mn-ea"/>
          <a:ea typeface="+mn-ea"/>
          <a:cs typeface="+mn-cs"/>
        </a:defRPr>
      </a:lvl4pPr>
      <a:lvl5pPr marL="1544638" indent="-228600" algn="l" defTabSz="457200" rtl="0" eaLnBrk="1" latinLnBrk="0" hangingPunct="1">
        <a:lnSpc>
          <a:spcPct val="110000"/>
        </a:lnSpc>
        <a:spcBef>
          <a:spcPts val="0"/>
        </a:spcBef>
        <a:buFontTx/>
        <a:buBlip>
          <a:blip r:embed="rId28"/>
        </a:buBlip>
        <a:defRPr sz="1200" kern="1200">
          <a:solidFill>
            <a:srgbClr val="504B4B"/>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24.png"/><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9.png"/></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1.png"/></Relationships>
</file>

<file path=ppt/slides/_rels/slide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2.png"/></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4.png"/></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1.png"/></Relationships>
</file>

<file path=ppt/slides/_rels/slide1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2.png"/></Relationships>
</file>

<file path=ppt/slides/_rels/slide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3.png"/></Relationships>
</file>

<file path=ppt/slides/_rels/slide1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5.png"/></Relationships>
</file>

<file path=ppt/slides/_rels/slide1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7.png"/></Relationships>
</file>

<file path=ppt/slides/_rels/slide1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9.png"/></Relationships>
</file>

<file path=ppt/slides/_rels/slide1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50.png"/></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154.png"/><Relationship Id="rId5" Type="http://schemas.openxmlformats.org/officeDocument/2006/relationships/image" Target="../media/image13.png"/><Relationship Id="rId4" Type="http://schemas.openxmlformats.org/officeDocument/2006/relationships/image" Target="../media/image15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56.png"/></Relationships>
</file>

<file path=ppt/slides/_rels/slide1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1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59.png"/></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62.png"/></Relationships>
</file>

<file path=ppt/slides/_rels/slide1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63.png"/></Relationships>
</file>

<file path=ppt/slides/_rels/slide1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64.png"/></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65.png"/></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66.png"/></Relationships>
</file>

<file path=ppt/slides/_rels/slide1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2.png"/></Relationships>
</file>

<file path=ppt/slides/_rels/slide1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3.png"/></Relationships>
</file>

<file path=ppt/slides/_rels/slide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4.png"/></Relationships>
</file>

<file path=ppt/slides/_rels/slide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5.png"/></Relationships>
</file>

<file path=ppt/slides/_rels/slide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6.png"/></Relationships>
</file>

<file path=ppt/slides/_rels/slide1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79.png"/></Relationships>
</file>

<file path=ppt/slides/_rels/slide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80.png"/></Relationships>
</file>

<file path=ppt/slides/_rels/slide1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82.png"/></Relationships>
</file>

<file path=ppt/slides/_rels/slide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83.png"/></Relationships>
</file>

<file path=ppt/slides/_rels/slide16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6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17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88.png"/></Relationships>
</file>

<file path=ppt/slides/_rels/slide1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89.png"/></Relationships>
</file>

<file path=ppt/slides/_rels/slide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0.png"/></Relationships>
</file>

<file path=ppt/slides/_rels/slide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1.png"/></Relationships>
</file>

<file path=ppt/slides/_rels/slide1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2.png"/></Relationships>
</file>

<file path=ppt/slides/_rels/slide1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4.png"/></Relationships>
</file>

<file path=ppt/slides/_rels/slide17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6.png"/></Relationships>
</file>

<file path=ppt/slides/_rels/slide1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7.png"/></Relationships>
</file>

<file path=ppt/slides/_rels/slide1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8.png"/></Relationships>
</file>

<file path=ppt/slides/_rels/slide1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99.png"/></Relationships>
</file>

<file path=ppt/slides/_rels/slide1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0.png"/></Relationships>
</file>

<file path=ppt/slides/_rels/slide1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1.png"/></Relationships>
</file>

<file path=ppt/slides/_rels/slide1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2.png"/></Relationships>
</file>

<file path=ppt/slides/_rels/slide1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3.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4.png"/></Relationships>
</file>

<file path=ppt/slides/_rels/slide1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5.png"/></Relationships>
</file>

<file path=ppt/slides/_rels/slide1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6.png"/></Relationships>
</file>

<file path=ppt/slides/_rels/slide19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9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209.png"/></Relationships>
</file>

<file path=ppt/slides/_rels/slide1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212.png"/><Relationship Id="rId4" Type="http://schemas.openxmlformats.org/officeDocument/2006/relationships/image" Target="../media/image211.png"/></Relationships>
</file>

<file path=ppt/slides/_rels/slide19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13.png"/></Relationships>
</file>

<file path=ppt/slides/_rels/slide1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0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9.xml"/></Relationships>
</file>

<file path=ppt/slides/_rels/slide20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5.png"/><Relationship Id="rId1" Type="http://schemas.openxmlformats.org/officeDocument/2006/relationships/slideLayout" Target="../slideLayouts/slideLayout29.xml"/></Relationships>
</file>

<file path=ppt/slides/_rels/slide20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33.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16.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79.png"/><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89.png"/><Relationship Id="rId5" Type="http://schemas.openxmlformats.org/officeDocument/2006/relationships/image" Target="../media/image86.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94.png"/><Relationship Id="rId5" Type="http://schemas.openxmlformats.org/officeDocument/2006/relationships/image" Target="../media/image86.pn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95.pn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8.png"/></Relationships>
</file>

<file path=ppt/slides/_rels/slide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3.png"/></Relationships>
</file>

<file path=ppt/slides/_rels/slide9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3.png"/></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제목 2"/>
          <p:cNvSpPr>
            <a:spLocks noGrp="1"/>
          </p:cNvSpPr>
          <p:nvPr>
            <p:ph type="ctrTitle"/>
          </p:nvPr>
        </p:nvSpPr>
        <p:spPr>
          <a:xfrm>
            <a:off x="0" y="2770825"/>
            <a:ext cx="9144000" cy="1464673"/>
          </a:xfrm>
        </p:spPr>
        <p:txBody>
          <a:bodyPr/>
          <a:lstStyle/>
          <a:p>
            <a:pPr lvl="0"/>
            <a:r>
              <a:rPr lang="en-US" altLang="ko-KR" dirty="0" smtClean="0"/>
              <a:t>Physics</a:t>
            </a:r>
            <a:r>
              <a:rPr lang="ko-KR" altLang="en-US" dirty="0" smtClean="0"/>
              <a:t>와 애니메이션</a:t>
            </a:r>
            <a:endParaRPr lang="ko-KR" altLang="ko-KR" dirty="0">
              <a:solidFill>
                <a:schemeClr val="tx1">
                  <a:lumMod val="50000"/>
                </a:schemeClr>
              </a:solidFill>
            </a:endParaRPr>
          </a:p>
        </p:txBody>
      </p:sp>
    </p:spTree>
    <p:extLst>
      <p:ext uri="{BB962C8B-B14F-4D97-AF65-F5344CB8AC3E}">
        <p14:creationId xmlns:p14="http://schemas.microsoft.com/office/powerpoint/2010/main" val="2095036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buNone/>
            </a:pPr>
            <a:r>
              <a:rPr lang="ko-KR" altLang="en-US" b="1" dirty="0" smtClean="0">
                <a:latin typeface="KoPub돋움체_Pro Medium" pitchFamily="18" charset="-127"/>
                <a:ea typeface="KoPub돋움체_Pro Medium" pitchFamily="18" charset="-127"/>
              </a:rPr>
              <a:t>         스크립트를 만드는 흐름을 생각함</a:t>
            </a:r>
            <a:endParaRPr lang="en-US" altLang="ko-KR" b="1"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각 스크립트를 작성하는 흐름을 좀 더 생각함</a:t>
            </a:r>
          </a:p>
          <a:p>
            <a:pPr lvl="1"/>
            <a:r>
              <a:rPr lang="ko-KR" altLang="en-US" dirty="0" smtClean="0">
                <a:latin typeface="KoPub돋움체_Pro Medium" pitchFamily="18" charset="-127"/>
                <a:ea typeface="KoPub돋움체_Pro Medium" pitchFamily="18" charset="-127"/>
              </a:rPr>
              <a:t>기본적으로는 컨트롤러 스크립트 →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 감독 스크립트 순서로 만듦</a:t>
            </a:r>
          </a:p>
          <a:p>
            <a:pPr lvl="1"/>
            <a:r>
              <a:rPr lang="ko-KR" altLang="en-US" dirty="0" smtClean="0">
                <a:latin typeface="KoPub돋움체_Pro Medium" pitchFamily="18" charset="-127"/>
                <a:ea typeface="KoPub돋움체_Pro Medium" pitchFamily="18" charset="-127"/>
              </a:rPr>
              <a:t>이 흐름에 맞춰 한 번에 게임을 만드는 것이 이상적이지만 게임 규모가 커지면 항상 잘못된 곳이 발생해 앞 단계로 돌아가곤 함</a:t>
            </a:r>
          </a:p>
          <a:p>
            <a:pPr lvl="1"/>
            <a:r>
              <a:rPr lang="ko-KR" altLang="en-US" dirty="0" smtClean="0">
                <a:latin typeface="KoPub돋움체_Pro Medium" pitchFamily="18" charset="-127"/>
                <a:ea typeface="KoPub돋움체_Pro Medium" pitchFamily="18" charset="-127"/>
              </a:rPr>
              <a:t>‘처음부터 완벽하게 설계하자</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고 생각하면 쉽게 지치므로 설계에 문제가 있다는 것을 알았을 때 순서를 거슬러 올라가 추가하면 된다</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정도로 마음먹고 게임을 만들길 바람</a:t>
            </a:r>
            <a:endParaRPr lang="en-US" altLang="ko-KR" b="1" dirty="0" smtClean="0">
              <a:latin typeface="KoPub돋움체_Pro Medium" pitchFamily="18" charset="-127"/>
              <a:ea typeface="KoPub돋움체_Pro Medium" pitchFamily="18" charset="-127"/>
            </a:endParaRPr>
          </a:p>
        </p:txBody>
      </p:sp>
      <p:pic>
        <p:nvPicPr>
          <p:cNvPr id="7170" name="Picture 2"/>
          <p:cNvPicPr>
            <a:picLocks noChangeAspect="1" noChangeArrowheads="1"/>
          </p:cNvPicPr>
          <p:nvPr/>
        </p:nvPicPr>
        <p:blipFill>
          <a:blip r:embed="rId3" cstate="print"/>
          <a:srcRect/>
          <a:stretch>
            <a:fillRect/>
          </a:stretch>
        </p:blipFill>
        <p:spPr bwMode="auto">
          <a:xfrm>
            <a:off x="885152" y="1758397"/>
            <a:ext cx="569876" cy="288290"/>
          </a:xfrm>
          <a:prstGeom prst="rect">
            <a:avLst/>
          </a:prstGeom>
          <a:noFill/>
          <a:ln w="9525">
            <a:noFill/>
            <a:miter lim="800000"/>
            <a:headEnd/>
            <a:tailEnd/>
          </a:ln>
        </p:spPr>
      </p:pic>
      <p:grpSp>
        <p:nvGrpSpPr>
          <p:cNvPr id="8" name="그룹 11"/>
          <p:cNvGrpSpPr/>
          <p:nvPr/>
        </p:nvGrpSpPr>
        <p:grpSpPr>
          <a:xfrm>
            <a:off x="597117" y="3947463"/>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 </a:t>
              </a:r>
              <a:r>
                <a:rPr lang="ko-KR" altLang="en-US" sz="1200" b="1" dirty="0" smtClean="0">
                  <a:solidFill>
                    <a:srgbClr val="504B4B"/>
                  </a:solidFill>
                  <a:latin typeface="KoPub돋움체_Pro Medium" pitchFamily="18" charset="-127"/>
                  <a:ea typeface="KoPub돋움체_Pro Medium" pitchFamily="18" charset="-127"/>
                </a:rPr>
                <a:t>스크립트를 작성하는 흐름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0"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pic>
        <p:nvPicPr>
          <p:cNvPr id="7171" name="Picture 3"/>
          <p:cNvPicPr>
            <a:picLocks noChangeAspect="1" noChangeArrowheads="1"/>
          </p:cNvPicPr>
          <p:nvPr/>
        </p:nvPicPr>
        <p:blipFill>
          <a:blip r:embed="rId5" cstate="print"/>
          <a:srcRect/>
          <a:stretch>
            <a:fillRect/>
          </a:stretch>
        </p:blipFill>
        <p:spPr bwMode="auto">
          <a:xfrm>
            <a:off x="539509" y="4235498"/>
            <a:ext cx="7742342" cy="217399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424296" y="1766158"/>
            <a:ext cx="8508364" cy="2526947"/>
          </a:xfrm>
          <a:prstGeom prst="rect">
            <a:avLst/>
          </a:prstGeom>
          <a:noFill/>
          <a:ln w="9525">
            <a:noFill/>
            <a:miter lim="800000"/>
            <a:headEnd/>
            <a:tailEnd/>
          </a:ln>
        </p:spPr>
      </p:pic>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6-58 </a:t>
              </a:r>
              <a:r>
                <a:rPr lang="ko-KR" altLang="en-US" sz="1200" b="1" dirty="0" smtClean="0">
                  <a:solidFill>
                    <a:srgbClr val="504B4B"/>
                  </a:solidFill>
                  <a:latin typeface="KoPub돋움체_Pro Medium" pitchFamily="18" charset="-127"/>
                  <a:ea typeface="KoPub돋움체_Pro Medium" pitchFamily="18" charset="-127"/>
                </a:rPr>
                <a:t>재생 시간 조정하기</a:t>
              </a:r>
            </a:p>
          </p:txBody>
        </p:sp>
        <p:pic>
          <p:nvPicPr>
            <p:cNvPr id="10"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이번에 재생하는 애니메이션은 걷기 애니메이션뿐이라 애니메이션 컨트롤러에서 애니메이션의 전환 시점을 지정할 필요는 없음</a:t>
            </a:r>
          </a:p>
          <a:p>
            <a:pPr lvl="1"/>
            <a:r>
              <a:rPr lang="ko-KR" altLang="en-US" dirty="0" smtClean="0">
                <a:latin typeface="KoPub돋움체_Pro Medium" pitchFamily="18" charset="-127"/>
                <a:ea typeface="KoPub돋움체_Pro Medium" pitchFamily="18" charset="-127"/>
              </a:rPr>
              <a:t>애니메이션 동작은 게임을 실행하지 않아도 </a:t>
            </a:r>
            <a:r>
              <a:rPr lang="en-US" altLang="ko-KR" dirty="0" smtClean="0">
                <a:latin typeface="KoPub돋움체_Pro Medium" pitchFamily="18" charset="-127"/>
                <a:ea typeface="KoPub돋움체_Pro Medium" pitchFamily="18" charset="-127"/>
              </a:rPr>
              <a:t>Animation </a:t>
            </a:r>
            <a:r>
              <a:rPr lang="ko-KR" altLang="en-US" dirty="0" smtClean="0">
                <a:latin typeface="KoPub돋움체_Pro Medium" pitchFamily="18" charset="-127"/>
                <a:ea typeface="KoPub돋움체_Pro Medium" pitchFamily="18" charset="-127"/>
              </a:rPr>
              <a:t>창의 재생 버튼으로 쉽게 확인할 수 있음</a:t>
            </a:r>
          </a:p>
          <a:p>
            <a:pPr lvl="1"/>
            <a:r>
              <a:rPr lang="ko-KR" altLang="en-US" dirty="0" smtClean="0">
                <a:latin typeface="KoPub돋움체_Pro Medium" pitchFamily="18" charset="-127"/>
                <a:ea typeface="KoPub돋움체_Pro Medium" pitchFamily="18" charset="-127"/>
              </a:rPr>
              <a:t>재생 버튼을 클릭하면 </a:t>
            </a:r>
            <a:r>
              <a:rPr lang="en-US" altLang="ko-KR" dirty="0" smtClean="0">
                <a:latin typeface="KoPub돋움체_Pro Medium" pitchFamily="18" charset="-127"/>
                <a:ea typeface="KoPub돋움체_Pro Medium" pitchFamily="18" charset="-127"/>
              </a:rPr>
              <a:t>Scene </a:t>
            </a:r>
            <a:r>
              <a:rPr lang="ko-KR" altLang="en-US" dirty="0" err="1" smtClean="0">
                <a:latin typeface="KoPub돋움체_Pro Medium" pitchFamily="18" charset="-127"/>
                <a:ea typeface="KoPub돋움체_Pro Medium" pitchFamily="18" charset="-127"/>
              </a:rPr>
              <a:t>뷰의</a:t>
            </a:r>
            <a:r>
              <a:rPr lang="ko-KR" altLang="en-US" dirty="0" smtClean="0">
                <a:latin typeface="KoPub돋움체_Pro Medium" pitchFamily="18" charset="-127"/>
                <a:ea typeface="KoPub돋움체_Pro Medium" pitchFamily="18" charset="-127"/>
              </a:rPr>
              <a:t> 플레이어가 애니메이션을 시작함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Animation </a:t>
            </a:r>
            <a:r>
              <a:rPr lang="ko-KR" altLang="en-US" dirty="0" smtClean="0">
                <a:latin typeface="KoPub돋움체_Pro Medium" pitchFamily="18" charset="-127"/>
                <a:ea typeface="KoPub돋움체_Pro Medium" pitchFamily="18" charset="-127"/>
              </a:rPr>
              <a:t>창에서 재생 버튼을 클릭해도 애니메이션이 재생되지 않으면</a:t>
            </a:r>
            <a:r>
              <a:rPr lang="en-US" altLang="ko-KR" dirty="0" smtClean="0">
                <a:latin typeface="KoPub돋움체_Pro Medium" pitchFamily="18" charset="-127"/>
                <a:ea typeface="KoPub돋움체_Pro Medium" pitchFamily="18" charset="-127"/>
              </a:rPr>
              <a:t>, Animation Record button(</a:t>
            </a:r>
            <a:r>
              <a:rPr lang="ko-KR" altLang="en-US" dirty="0" smtClean="0">
                <a:latin typeface="KoPub돋움체_Pro Medium" pitchFamily="18" charset="-127"/>
                <a:ea typeface="KoPub돋움체_Pro Medium" pitchFamily="18" charset="-127"/>
              </a:rPr>
              <a:t>왼쪽에 있는 빨간색 원 버튼</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한 번 클릭한 후 재생 버튼을 클릭함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6-59 </a:t>
              </a:r>
              <a:r>
                <a:rPr lang="ko-KR" altLang="en-US" sz="1200" b="1" dirty="0" smtClean="0">
                  <a:solidFill>
                    <a:srgbClr val="504B4B"/>
                  </a:solidFill>
                  <a:latin typeface="KoPub돋움체_Pro Medium" pitchFamily="18" charset="-127"/>
                  <a:ea typeface="KoPub돋움체_Pro Medium" pitchFamily="18" charset="-127"/>
                </a:rPr>
                <a:t>걷기 애니메이션 확인하기</a:t>
              </a: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0418" name="Picture 2"/>
          <p:cNvPicPr>
            <a:picLocks noChangeAspect="1" noChangeArrowheads="1"/>
          </p:cNvPicPr>
          <p:nvPr/>
        </p:nvPicPr>
        <p:blipFill>
          <a:blip r:embed="rId4" cstate="print"/>
          <a:srcRect/>
          <a:stretch>
            <a:fillRect/>
          </a:stretch>
        </p:blipFill>
        <p:spPr bwMode="auto">
          <a:xfrm>
            <a:off x="539510" y="2104039"/>
            <a:ext cx="8455965" cy="296548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속도 조절하기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실행하면 플레이어가 조작하지 않는 동안에도 애니메이션이 계속 재생됨</a:t>
            </a:r>
          </a:p>
          <a:p>
            <a:pPr lvl="1"/>
            <a:r>
              <a:rPr lang="ko-KR" altLang="en-US" dirty="0" smtClean="0">
                <a:latin typeface="KoPub돋움체_Pro Medium" pitchFamily="18" charset="-127"/>
                <a:ea typeface="KoPub돋움체_Pro Medium" pitchFamily="18" charset="-127"/>
              </a:rPr>
              <a:t>플레이어 이동 속도에 맞춰 애니메이션 재생 속도를 조절하는 것이 자연스러움</a:t>
            </a:r>
          </a:p>
          <a:p>
            <a:pPr lvl="1"/>
            <a:r>
              <a:rPr lang="ko-KR" altLang="en-US" dirty="0" smtClean="0">
                <a:latin typeface="KoPub돋움체_Pro Medium" pitchFamily="18" charset="-127"/>
                <a:ea typeface="KoPub돋움체_Pro Medium" pitchFamily="18" charset="-127"/>
              </a:rPr>
              <a:t>애니메이션 재생 속도는 스크립트에서 변경할 수 있음</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창의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추가함</a:t>
            </a:r>
            <a:endParaRPr lang="en-US" altLang="ko-KR" dirty="0" smtClean="0">
              <a:latin typeface="KoPub돋움체_Pro Medium" pitchFamily="18" charset="-127"/>
              <a:ea typeface="KoPub돋움체_Pro Medium" pitchFamily="18" charset="-127"/>
            </a:endParaRPr>
          </a:p>
        </p:txBody>
      </p:sp>
      <p:pic>
        <p:nvPicPr>
          <p:cNvPr id="26626" name="Picture 2"/>
          <p:cNvPicPr>
            <a:picLocks noChangeAspect="1" noChangeArrowheads="1"/>
          </p:cNvPicPr>
          <p:nvPr/>
        </p:nvPicPr>
        <p:blipFill>
          <a:blip r:embed="rId3" cstate="print"/>
          <a:srcRect/>
          <a:stretch>
            <a:fillRect/>
          </a:stretch>
        </p:blipFill>
        <p:spPr bwMode="auto">
          <a:xfrm>
            <a:off x="885152" y="3083358"/>
            <a:ext cx="8075968" cy="337965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속도 조절하기</a:t>
            </a:r>
            <a:endParaRPr lang="en-US" altLang="ko-KR" dirty="0" smtClean="0">
              <a:latin typeface="KoPub돋움체_Pro Medium" pitchFamily="18" charset="-127"/>
              <a:ea typeface="KoPub돋움체_Pro Medium" pitchFamily="18" charset="-127"/>
            </a:endParaRPr>
          </a:p>
        </p:txBody>
      </p:sp>
      <p:pic>
        <p:nvPicPr>
          <p:cNvPr id="27651" name="Picture 3"/>
          <p:cNvPicPr>
            <a:picLocks noChangeAspect="1" noChangeArrowheads="1"/>
          </p:cNvPicPr>
          <p:nvPr/>
        </p:nvPicPr>
        <p:blipFill>
          <a:blip r:embed="rId3" cstate="print"/>
          <a:srcRect/>
          <a:stretch>
            <a:fillRect/>
          </a:stretch>
        </p:blipFill>
        <p:spPr bwMode="auto">
          <a:xfrm>
            <a:off x="654724" y="1816004"/>
            <a:ext cx="8371517" cy="479406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속도 조절하기</a:t>
            </a:r>
            <a:endParaRPr lang="en-US" altLang="ko-KR" dirty="0" smtClean="0">
              <a:latin typeface="KoPub돋움체_Pro Medium" pitchFamily="18" charset="-127"/>
              <a:ea typeface="KoPub돋움체_Pro Medium" pitchFamily="18" charset="-127"/>
            </a:endParaRPr>
          </a:p>
        </p:txBody>
      </p:sp>
      <p:pic>
        <p:nvPicPr>
          <p:cNvPr id="28674" name="Picture 2"/>
          <p:cNvPicPr>
            <a:picLocks noChangeAspect="1" noChangeArrowheads="1"/>
          </p:cNvPicPr>
          <p:nvPr/>
        </p:nvPicPr>
        <p:blipFill>
          <a:blip r:embed="rId3" cstate="print"/>
          <a:srcRect/>
          <a:stretch>
            <a:fillRect/>
          </a:stretch>
        </p:blipFill>
        <p:spPr bwMode="auto">
          <a:xfrm>
            <a:off x="712331" y="1758397"/>
            <a:ext cx="7614923" cy="1218387"/>
          </a:xfrm>
          <a:prstGeom prst="rect">
            <a:avLst/>
          </a:prstGeom>
          <a:noFill/>
          <a:ln w="9525">
            <a:noFill/>
            <a:miter lim="800000"/>
            <a:headEnd/>
            <a:tailEnd/>
          </a:ln>
        </p:spPr>
      </p:pic>
      <p:pic>
        <p:nvPicPr>
          <p:cNvPr id="28675" name="Picture 3"/>
          <p:cNvPicPr>
            <a:picLocks noChangeAspect="1" noChangeArrowheads="1"/>
          </p:cNvPicPr>
          <p:nvPr/>
        </p:nvPicPr>
        <p:blipFill>
          <a:blip r:embed="rId4" cstate="print"/>
          <a:srcRect/>
          <a:stretch>
            <a:fillRect/>
          </a:stretch>
        </p:blipFill>
        <p:spPr bwMode="auto">
          <a:xfrm>
            <a:off x="611046" y="2933073"/>
            <a:ext cx="8051051" cy="360670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속도 조절하기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 스크립트에서는 애니메이션 재생 속도가 플레이어 이동 속도에 비례하도록 수정함</a:t>
            </a:r>
          </a:p>
          <a:p>
            <a:pPr lvl="1"/>
            <a:r>
              <a:rPr lang="ko-KR" altLang="en-US" dirty="0" smtClean="0">
                <a:latin typeface="KoPub돋움체_Pro Medium" pitchFamily="18" charset="-127"/>
                <a:ea typeface="KoPub돋움체_Pro Medium" pitchFamily="18" charset="-127"/>
              </a:rPr>
              <a:t>플레이어 이동 속도가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이면 애니메이션 재생 속도도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에서 정지함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이동 속도가 빨라질수록 애니메이션 속도도 빨라짐</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애니메이션 재생 속도를 바꾸려면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컴포넌트의 </a:t>
            </a:r>
            <a:r>
              <a:rPr lang="en-US" altLang="ko-KR" dirty="0" smtClean="0">
                <a:latin typeface="KoPub돋움체_Pro Medium" pitchFamily="18" charset="-127"/>
                <a:ea typeface="KoPub돋움체_Pro Medium" pitchFamily="18" charset="-127"/>
              </a:rPr>
              <a:t>speed </a:t>
            </a:r>
            <a:r>
              <a:rPr lang="ko-KR" altLang="en-US" dirty="0" smtClean="0">
                <a:latin typeface="KoPub돋움체_Pro Medium" pitchFamily="18" charset="-127"/>
                <a:ea typeface="KoPub돋움체_Pro Medium" pitchFamily="18" charset="-127"/>
              </a:rPr>
              <a:t>변수를 바꿈</a:t>
            </a:r>
          </a:p>
          <a:p>
            <a:pPr lvl="1"/>
            <a:r>
              <a:rPr lang="en-US" altLang="ko-KR" dirty="0" smtClean="0">
                <a:latin typeface="KoPub돋움체_Pro Medium" pitchFamily="18" charset="-127"/>
                <a:ea typeface="KoPub돋움체_Pro Medium" pitchFamily="18" charset="-127"/>
              </a:rPr>
              <a:t>16</a:t>
            </a:r>
            <a:r>
              <a:rPr lang="ko-KR" altLang="en-US" dirty="0" smtClean="0">
                <a:latin typeface="KoPub돋움체_Pro Medium" pitchFamily="18" charset="-127"/>
                <a:ea typeface="KoPub돋움체_Pro Medium" pitchFamily="18" charset="-127"/>
              </a:rPr>
              <a:t>번 줄에서 </a:t>
            </a:r>
            <a:r>
              <a:rPr lang="en-US" altLang="ko-KR" dirty="0" err="1" smtClean="0">
                <a:latin typeface="KoPub돋움체_Pro Medium" pitchFamily="18" charset="-127"/>
                <a:ea typeface="KoPub돋움체_Pro Medium" pitchFamily="18" charset="-127"/>
              </a:rPr>
              <a:t>GetComponent</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컴포넌트를 구함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48</a:t>
            </a:r>
            <a:r>
              <a:rPr lang="ko-KR" altLang="en-US" dirty="0" smtClean="0">
                <a:latin typeface="KoPub돋움체_Pro Medium" pitchFamily="18" charset="-127"/>
                <a:ea typeface="KoPub돋움체_Pro Medium" pitchFamily="18" charset="-127"/>
              </a:rPr>
              <a:t>번 줄에서 </a:t>
            </a:r>
            <a:r>
              <a:rPr lang="en-US" altLang="ko-KR" dirty="0" smtClean="0">
                <a:latin typeface="KoPub돋움체_Pro Medium" pitchFamily="18" charset="-127"/>
                <a:ea typeface="KoPub돋움체_Pro Medium" pitchFamily="18" charset="-127"/>
              </a:rPr>
              <a:t>speed </a:t>
            </a:r>
            <a:r>
              <a:rPr lang="ko-KR" altLang="en-US" dirty="0" smtClean="0">
                <a:latin typeface="KoPub돋움체_Pro Medium" pitchFamily="18" charset="-127"/>
                <a:ea typeface="KoPub돋움체_Pro Medium" pitchFamily="18" charset="-127"/>
              </a:rPr>
              <a:t>변수에 플레이어 이동 속도를 대입함</a:t>
            </a:r>
          </a:p>
          <a:p>
            <a:pPr lvl="1"/>
            <a:r>
              <a:rPr lang="ko-KR" altLang="en-US" dirty="0" smtClean="0">
                <a:latin typeface="KoPub돋움체_Pro Medium" pitchFamily="18" charset="-127"/>
                <a:ea typeface="KoPub돋움체_Pro Medium" pitchFamily="18" charset="-127"/>
              </a:rPr>
              <a:t>대입할 때 이동 속도를 애니메이션 속도로 맞추면 너무 빠르므로 여기서는 </a:t>
            </a:r>
            <a:r>
              <a:rPr lang="en-US" altLang="ko-KR" dirty="0" smtClean="0">
                <a:latin typeface="KoPub돋움체_Pro Medium" pitchFamily="18" charset="-127"/>
                <a:ea typeface="KoPub돋움체_Pro Medium" pitchFamily="18" charset="-127"/>
              </a:rPr>
              <a:t>2.0</a:t>
            </a:r>
            <a:r>
              <a:rPr lang="ko-KR" altLang="en-US" dirty="0" smtClean="0">
                <a:latin typeface="KoPub돋움체_Pro Medium" pitchFamily="18" charset="-127"/>
                <a:ea typeface="KoPub돋움체_Pro Medium" pitchFamily="18" charset="-127"/>
              </a:rPr>
              <a:t>으로 나눠 애니메이션 속도를 적당히 조절함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4302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6-60 Animator </a:t>
              </a:r>
              <a:r>
                <a:rPr lang="ko-KR" altLang="en-US" sz="1200" b="1" dirty="0" smtClean="0">
                  <a:solidFill>
                    <a:srgbClr val="504B4B"/>
                  </a:solidFill>
                  <a:latin typeface="KoPub돋움체_Pro Medium" pitchFamily="18" charset="-127"/>
                  <a:ea typeface="KoPub돋움체_Pro Medium" pitchFamily="18" charset="-127"/>
                </a:rPr>
                <a:t>컴포넌트 얻기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9698" name="Picture 2"/>
          <p:cNvPicPr>
            <a:picLocks noChangeAspect="1" noChangeArrowheads="1"/>
          </p:cNvPicPr>
          <p:nvPr/>
        </p:nvPicPr>
        <p:blipFill>
          <a:blip r:embed="rId4" cstate="print"/>
          <a:srcRect/>
          <a:stretch>
            <a:fillRect/>
          </a:stretch>
        </p:blipFill>
        <p:spPr bwMode="auto">
          <a:xfrm>
            <a:off x="539510" y="4581140"/>
            <a:ext cx="3637919" cy="203295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속도 조절하기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실행해 플레이어가 이동할 때만 애니메이션이 재생되는지 확인함</a:t>
            </a:r>
          </a:p>
          <a:p>
            <a:pPr lvl="1"/>
            <a:r>
              <a:rPr lang="ko-KR" altLang="en-US" dirty="0" smtClean="0">
                <a:latin typeface="KoPub돋움체_Pro Medium" pitchFamily="18" charset="-127"/>
                <a:ea typeface="KoPub돋움체_Pro Medium" pitchFamily="18" charset="-127"/>
              </a:rPr>
              <a:t>플레이어에 애니메이션만 적용해도 존재감이 한층 커짐</a:t>
            </a:r>
          </a:p>
          <a:p>
            <a:pPr lvl="1"/>
            <a:r>
              <a:rPr lang="ko-KR" altLang="en-US" dirty="0" smtClean="0">
                <a:latin typeface="KoPub돋움체_Pro Medium" pitchFamily="18" charset="-127"/>
                <a:ea typeface="KoPub돋움체_Pro Medium" pitchFamily="18" charset="-127"/>
              </a:rPr>
              <a:t>시간이 조금 걸리지만 애니메이션을 적용하면 자연스러운 동작을 연출할 수 있음</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795323"/>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6-61 </a:t>
              </a:r>
              <a:r>
                <a:rPr lang="ko-KR" altLang="en-US" sz="1200" b="1" dirty="0" smtClean="0">
                  <a:solidFill>
                    <a:srgbClr val="504B4B"/>
                  </a:solidFill>
                  <a:latin typeface="KoPub돋움체_Pro Medium" pitchFamily="18" charset="-127"/>
                  <a:ea typeface="KoPub돋움체_Pro Medium" pitchFamily="18" charset="-127"/>
                </a:rPr>
                <a:t>이동 애니메이션</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0722" name="Picture 2"/>
          <p:cNvPicPr>
            <a:picLocks noChangeAspect="1" noChangeArrowheads="1"/>
          </p:cNvPicPr>
          <p:nvPr/>
        </p:nvPicPr>
        <p:blipFill>
          <a:blip r:embed="rId4" cstate="print"/>
          <a:srcRect/>
          <a:stretch>
            <a:fillRect/>
          </a:stretch>
        </p:blipFill>
        <p:spPr bwMode="auto">
          <a:xfrm>
            <a:off x="481903" y="3083358"/>
            <a:ext cx="3956818" cy="347809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무대 만들기</a:t>
            </a:r>
            <a:endParaRPr lang="en-US" altLang="ko-KR" dirty="0" smtClean="0">
              <a:latin typeface="KoPub돋움체_Pro Medium" pitchFamily="18" charset="-127"/>
              <a:ea typeface="KoPub돋움체_Pro Medium" pitchFamily="18" charset="-127"/>
            </a:endParaRPr>
          </a:p>
        </p:txBody>
      </p:sp>
      <p:pic>
        <p:nvPicPr>
          <p:cNvPr id="31746" name="Picture 2"/>
          <p:cNvPicPr>
            <a:picLocks noChangeAspect="1" noChangeArrowheads="1"/>
          </p:cNvPicPr>
          <p:nvPr/>
        </p:nvPicPr>
        <p:blipFill>
          <a:blip r:embed="rId3" cstate="print"/>
          <a:srcRect/>
          <a:stretch>
            <a:fillRect/>
          </a:stretch>
        </p:blipFill>
        <p:spPr bwMode="auto">
          <a:xfrm>
            <a:off x="654723" y="1723978"/>
            <a:ext cx="8262853" cy="186184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현재 사용하고 있는 구름 발판을 복제해 무대를 만듦</a:t>
            </a:r>
          </a:p>
          <a:p>
            <a:pPr lvl="1"/>
            <a:r>
              <a:rPr lang="ko-KR" altLang="en-US" dirty="0" smtClean="0">
                <a:latin typeface="KoPub돋움체_Pro Medium" pitchFamily="18" charset="-127"/>
                <a:ea typeface="KoPub돋움체_Pro Medium" pitchFamily="18" charset="-127"/>
              </a:rPr>
              <a:t>구름 이미지를 바꾸거나 충돌 판정 범위를 바꿀 것까지 고려해 구름을 </a:t>
            </a:r>
            <a:r>
              <a:rPr lang="ko-KR" altLang="en-US" dirty="0" err="1" smtClean="0">
                <a:latin typeface="KoPub돋움체_Pro Medium" pitchFamily="18" charset="-127"/>
                <a:ea typeface="KoPub돋움체_Pro Medium" pitchFamily="18" charset="-127"/>
              </a:rPr>
              <a:t>프리팹으로</a:t>
            </a:r>
            <a:r>
              <a:rPr lang="ko-KR" altLang="en-US" dirty="0" smtClean="0">
                <a:latin typeface="KoPub돋움체_Pro Medium" pitchFamily="18" charset="-127"/>
                <a:ea typeface="KoPub돋움체_Pro Medium" pitchFamily="18" charset="-127"/>
              </a:rPr>
              <a:t> 만듦</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프리팹으로</a:t>
            </a:r>
            <a:r>
              <a:rPr lang="ko-KR" altLang="en-US" dirty="0" smtClean="0">
                <a:latin typeface="KoPub돋움체_Pro Medium" pitchFamily="18" charset="-127"/>
                <a:ea typeface="KoPub돋움체_Pro Medium" pitchFamily="18" charset="-127"/>
              </a:rPr>
              <a:t> 만들어 두면 나중에 수정하기 쉬움</a:t>
            </a:r>
            <a:r>
              <a:rPr lang="en-US" altLang="ko-KR" dirty="0" smtClean="0">
                <a:latin typeface="KoPub돋움체_Pro Medium" pitchFamily="18" charset="-127"/>
                <a:ea typeface="KoPub돋움체_Pro Medium" pitchFamily="18" charset="-127"/>
              </a:rPr>
              <a:t>)</a:t>
            </a:r>
          </a:p>
        </p:txBody>
      </p:sp>
      <p:grpSp>
        <p:nvGrpSpPr>
          <p:cNvPr id="5" name="그룹 11"/>
          <p:cNvGrpSpPr/>
          <p:nvPr/>
        </p:nvGrpSpPr>
        <p:grpSpPr>
          <a:xfrm>
            <a:off x="597117" y="268940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6-62 </a:t>
              </a:r>
              <a:r>
                <a:rPr lang="ko-KR" altLang="en-US" sz="1200" b="1" dirty="0" smtClean="0">
                  <a:solidFill>
                    <a:srgbClr val="504B4B"/>
                  </a:solidFill>
                  <a:latin typeface="KoPub돋움체_Pro Medium" pitchFamily="18" charset="-127"/>
                  <a:ea typeface="KoPub돋움체_Pro Medium" pitchFamily="18" charset="-127"/>
                </a:rPr>
                <a:t>구름 </a:t>
              </a:r>
              <a:r>
                <a:rPr lang="ko-KR" altLang="en-US" sz="1200" b="1" dirty="0" err="1" smtClean="0">
                  <a:solidFill>
                    <a:srgbClr val="504B4B"/>
                  </a:solidFill>
                  <a:latin typeface="KoPub돋움체_Pro Medium" pitchFamily="18" charset="-127"/>
                  <a:ea typeface="KoPub돋움체_Pro Medium" pitchFamily="18" charset="-127"/>
                </a:rPr>
                <a:t>프리팹</a:t>
              </a:r>
              <a:r>
                <a:rPr lang="ko-KR" altLang="en-US" sz="1200" b="1" dirty="0" smtClean="0">
                  <a:solidFill>
                    <a:srgbClr val="504B4B"/>
                  </a:solidFill>
                  <a:latin typeface="KoPub돋움체_Pro Medium" pitchFamily="18" charset="-127"/>
                  <a:ea typeface="KoPub돋움체_Pro Medium" pitchFamily="18" charset="-127"/>
                </a:rPr>
                <a:t> 작성하기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3794" name="Picture 2"/>
          <p:cNvPicPr>
            <a:picLocks noChangeAspect="1" noChangeArrowheads="1"/>
          </p:cNvPicPr>
          <p:nvPr/>
        </p:nvPicPr>
        <p:blipFill>
          <a:blip r:embed="rId4" cstate="print"/>
          <a:srcRect/>
          <a:stretch>
            <a:fillRect/>
          </a:stretch>
        </p:blipFill>
        <p:spPr bwMode="auto">
          <a:xfrm>
            <a:off x="481014" y="2950203"/>
            <a:ext cx="7435546" cy="370478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이번에 만들어야 할 스크립트는 플레이어 컨트롤러와 씬 전환용 감독 두 가지임</a:t>
            </a:r>
          </a:p>
          <a:p>
            <a:pPr lvl="1"/>
            <a:r>
              <a:rPr lang="en-US" altLang="ko-KR" dirty="0" smtClean="0">
                <a:latin typeface="KoPub돋움체_Pro Medium" pitchFamily="18" charset="-127"/>
                <a:ea typeface="KoPub돋움체_Pro Medium" pitchFamily="18" charset="-127"/>
              </a:rPr>
              <a:t>5</a:t>
            </a:r>
            <a:r>
              <a:rPr lang="ko-KR" altLang="en-US" dirty="0" smtClean="0">
                <a:latin typeface="KoPub돋움체_Pro Medium" pitchFamily="18" charset="-127"/>
                <a:ea typeface="KoPub돋움체_Pro Medium" pitchFamily="18" charset="-127"/>
              </a:rPr>
              <a:t>장에 비해 개수는 줄었지만 새로운 기능인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와 메카님이 나옴</a:t>
            </a:r>
          </a:p>
          <a:p>
            <a:pPr lvl="1"/>
            <a:r>
              <a:rPr lang="ko-KR" altLang="en-US" dirty="0" smtClean="0">
                <a:latin typeface="KoPub돋움체_Pro Medium" pitchFamily="18" charset="-127"/>
                <a:ea typeface="KoPub돋움체_Pro Medium" pitchFamily="18" charset="-127"/>
              </a:rPr>
              <a:t>이 둘은 작성할 스크립트의 양을 줄여 주는 보조 도구이므로</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게임은 지금까지 방식대로 만들면 됨</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buNone/>
            </a:pPr>
            <a:r>
              <a:rPr lang="ko-KR" altLang="en-US" b="1" dirty="0" smtClean="0">
                <a:solidFill>
                  <a:srgbClr val="DA9446"/>
                </a:solidFill>
                <a:latin typeface="KoPub돋움체_Pro Medium" pitchFamily="18" charset="-127"/>
                <a:ea typeface="KoPub돋움체_Pro Medium" pitchFamily="18" charset="-127"/>
              </a:rPr>
              <a:t>플레이어 컨트롤러</a:t>
            </a:r>
            <a:endParaRPr lang="en-US" altLang="ko-KR" b="1" dirty="0" smtClean="0">
              <a:solidFill>
                <a:srgbClr val="DA9446"/>
              </a:solidFill>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스마트폰을</a:t>
            </a:r>
            <a:r>
              <a:rPr lang="ko-KR" altLang="en-US" dirty="0" smtClean="0">
                <a:latin typeface="KoPub돋움체_Pro Medium" pitchFamily="18" charset="-127"/>
                <a:ea typeface="KoPub돋움체_Pro Medium" pitchFamily="18" charset="-127"/>
              </a:rPr>
              <a:t> 기울이면 플레이어가 좌우로 이동하고</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탭하면</a:t>
            </a:r>
            <a:r>
              <a:rPr lang="ko-KR" altLang="en-US" dirty="0" smtClean="0">
                <a:latin typeface="KoPub돋움체_Pro Medium" pitchFamily="18" charset="-127"/>
                <a:ea typeface="KoPub돋움체_Pro Medium" pitchFamily="18" charset="-127"/>
              </a:rPr>
              <a:t> 점프하는 스크립트를 작성함</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buNone/>
            </a:pPr>
            <a:r>
              <a:rPr lang="ko-KR" altLang="en-US" b="1" dirty="0" smtClean="0">
                <a:solidFill>
                  <a:srgbClr val="DA9446"/>
                </a:solidFill>
                <a:latin typeface="KoPub돋움체_Pro Medium" pitchFamily="18" charset="-127"/>
                <a:ea typeface="KoPub돋움체_Pro Medium" pitchFamily="18" charset="-127"/>
              </a:rPr>
              <a:t>씬 전환용 감독</a:t>
            </a:r>
            <a:endParaRPr lang="en-US" altLang="ko-KR" b="1" dirty="0" smtClean="0">
              <a:solidFill>
                <a:srgbClr val="DA9446"/>
              </a:solidFill>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목표에 도달했을 때 게임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전환해야 함</a:t>
            </a:r>
          </a:p>
          <a:p>
            <a:pPr lvl="1"/>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화면을 </a:t>
            </a:r>
            <a:r>
              <a:rPr lang="ko-KR" altLang="en-US" dirty="0" err="1" smtClean="0">
                <a:latin typeface="KoPub돋움체_Pro Medium" pitchFamily="18" charset="-127"/>
                <a:ea typeface="KoPub돋움체_Pro Medium" pitchFamily="18" charset="-127"/>
              </a:rPr>
              <a:t>탭하면</a:t>
            </a:r>
            <a:r>
              <a:rPr lang="ko-KR" altLang="en-US" dirty="0" smtClean="0">
                <a:latin typeface="KoPub돋움체_Pro Medium" pitchFamily="18" charset="-127"/>
                <a:ea typeface="KoPub돋움체_Pro Medium" pitchFamily="18" charset="-127"/>
              </a:rPr>
              <a:t> 다시 게임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전환해야 함</a:t>
            </a:r>
          </a:p>
          <a:p>
            <a:pPr lvl="1"/>
            <a:r>
              <a:rPr lang="ko-KR" altLang="en-US" dirty="0" smtClean="0">
                <a:latin typeface="KoPub돋움체_Pro Medium" pitchFamily="18" charset="-127"/>
                <a:ea typeface="KoPub돋움체_Pro Medium" pitchFamily="18" charset="-127"/>
              </a:rPr>
              <a:t>감독 스크립트에서는 이러한 </a:t>
            </a:r>
            <a:r>
              <a:rPr lang="ko-KR" altLang="en-US" dirty="0" err="1" smtClean="0">
                <a:latin typeface="KoPub돋움체_Pro Medium" pitchFamily="18" charset="-127"/>
                <a:ea typeface="KoPub돋움체_Pro Medium" pitchFamily="18" charset="-127"/>
              </a:rPr>
              <a:t>트리거를</a:t>
            </a:r>
            <a:r>
              <a:rPr lang="ko-KR" altLang="en-US" dirty="0" smtClean="0">
                <a:latin typeface="KoPub돋움체_Pro Medium" pitchFamily="18" charset="-127"/>
                <a:ea typeface="KoPub돋움체_Pro Medium" pitchFamily="18" charset="-127"/>
              </a:rPr>
              <a:t> 감지해서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전환함</a:t>
            </a:r>
            <a:endParaRPr lang="en-US" altLang="ko-KR" b="1" dirty="0" smtClean="0">
              <a:solidFill>
                <a:srgbClr val="DA9446"/>
              </a:solidFill>
              <a:latin typeface="KoPub돋움체_Pro Medium" pitchFamily="18" charset="-127"/>
              <a:ea typeface="KoPub돋움체_Pro Medium" pitchFamily="18" charset="-127"/>
            </a:endParaRPr>
          </a:p>
          <a:p>
            <a:pPr lvl="1"/>
            <a:endParaRPr lang="en-US" altLang="ko-KR" b="1"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p:txBody>
      </p:sp>
      <p:pic>
        <p:nvPicPr>
          <p:cNvPr id="32771" name="Picture 3"/>
          <p:cNvPicPr>
            <a:picLocks noChangeAspect="1" noChangeArrowheads="1"/>
          </p:cNvPicPr>
          <p:nvPr/>
        </p:nvPicPr>
        <p:blipFill>
          <a:blip r:embed="rId3" cstate="print"/>
          <a:srcRect/>
          <a:stretch>
            <a:fillRect/>
          </a:stretch>
        </p:blipFill>
        <p:spPr bwMode="auto">
          <a:xfrm>
            <a:off x="539511" y="1816004"/>
            <a:ext cx="8456444" cy="248590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인스턴스</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인스턴스를</a:t>
            </a:r>
            <a:r>
              <a:rPr lang="ko-KR" altLang="en-US" dirty="0" smtClean="0">
                <a:latin typeface="KoPub돋움체_Pro Medium" pitchFamily="18" charset="-127"/>
                <a:ea typeface="KoPub돋움체_Pro Medium" pitchFamily="18" charset="-127"/>
              </a:rPr>
              <a:t> 직접 만들려면 </a:t>
            </a:r>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 등록한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Scene </a:t>
            </a:r>
            <a:r>
              <a:rPr lang="ko-KR" altLang="en-US" dirty="0" err="1" smtClean="0">
                <a:latin typeface="KoPub돋움체_Pro Medium" pitchFamily="18" charset="-127"/>
                <a:ea typeface="KoPub돋움체_Pro Medium" pitchFamily="18" charset="-127"/>
              </a:rPr>
              <a:t>뷰에</a:t>
            </a:r>
            <a:r>
              <a:rPr lang="ko-KR" altLang="en-US" dirty="0" smtClean="0">
                <a:latin typeface="KoPub돋움체_Pro Medium" pitchFamily="18" charset="-127"/>
                <a:ea typeface="KoPub돋움체_Pro Medium" pitchFamily="18" charset="-127"/>
              </a:rPr>
              <a:t> 필요한 수만큼 드래그 </a:t>
            </a:r>
            <a:r>
              <a:rPr lang="en-US" altLang="ko-KR" dirty="0" smtClean="0">
                <a:latin typeface="KoPub돋움체_Pro Medium" pitchFamily="18" charset="-127"/>
                <a:ea typeface="KoPub돋움체_Pro Medium" pitchFamily="18" charset="-127"/>
              </a:rPr>
              <a:t>&amp; </a:t>
            </a:r>
            <a:r>
              <a:rPr lang="ko-KR" altLang="en-US" dirty="0" err="1" smtClean="0">
                <a:latin typeface="KoPub돋움체_Pro Medium" pitchFamily="18" charset="-127"/>
                <a:ea typeface="KoPub돋움체_Pro Medium" pitchFamily="18" charset="-127"/>
              </a:rPr>
              <a:t>드롭함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34375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6-63 </a:t>
              </a:r>
              <a:r>
                <a:rPr lang="ko-KR" altLang="en-US" sz="1200" b="1" dirty="0" err="1" smtClean="0">
                  <a:solidFill>
                    <a:srgbClr val="504B4B"/>
                  </a:solidFill>
                  <a:latin typeface="KoPub돋움체_Pro Medium" pitchFamily="18" charset="-127"/>
                  <a:ea typeface="KoPub돋움체_Pro Medium" pitchFamily="18" charset="-127"/>
                </a:rPr>
                <a:t>프리팹</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인스턴스를</a:t>
              </a:r>
              <a:r>
                <a:rPr lang="ko-KR" altLang="en-US" sz="1200" b="1" dirty="0" smtClean="0">
                  <a:solidFill>
                    <a:srgbClr val="504B4B"/>
                  </a:solidFill>
                  <a:latin typeface="KoPub돋움체_Pro Medium" pitchFamily="18" charset="-127"/>
                  <a:ea typeface="KoPub돋움체_Pro Medium" pitchFamily="18" charset="-127"/>
                </a:rPr>
                <a:t> 만드는 방법</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4818" name="Picture 2"/>
          <p:cNvPicPr>
            <a:picLocks noChangeAspect="1" noChangeArrowheads="1"/>
          </p:cNvPicPr>
          <p:nvPr/>
        </p:nvPicPr>
        <p:blipFill>
          <a:blip r:embed="rId4" cstate="print"/>
          <a:srcRect/>
          <a:stretch>
            <a:fillRect/>
          </a:stretch>
        </p:blipFill>
        <p:spPr bwMode="auto">
          <a:xfrm>
            <a:off x="539510" y="2737716"/>
            <a:ext cx="7010400" cy="27908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인스턴스</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6-64 </a:t>
              </a:r>
              <a:r>
                <a:rPr lang="ko-KR" altLang="en-US" sz="1200" b="1" dirty="0" smtClean="0">
                  <a:solidFill>
                    <a:srgbClr val="504B4B"/>
                  </a:solidFill>
                  <a:latin typeface="KoPub돋움체_Pro Medium" pitchFamily="18" charset="-127"/>
                  <a:ea typeface="KoPub돋움체_Pro Medium" pitchFamily="18" charset="-127"/>
                </a:rPr>
                <a:t>구름 </a:t>
              </a:r>
              <a:r>
                <a:rPr lang="ko-KR" altLang="en-US" sz="1200" b="1" dirty="0" err="1" smtClean="0">
                  <a:solidFill>
                    <a:srgbClr val="504B4B"/>
                  </a:solidFill>
                  <a:latin typeface="KoPub돋움체_Pro Medium" pitchFamily="18" charset="-127"/>
                  <a:ea typeface="KoPub돋움체_Pro Medium" pitchFamily="18" charset="-127"/>
                </a:rPr>
                <a:t>프리팹</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인스턴스를</a:t>
              </a:r>
              <a:r>
                <a:rPr lang="ko-KR" altLang="en-US" sz="1200" b="1" dirty="0" smtClean="0">
                  <a:solidFill>
                    <a:srgbClr val="504B4B"/>
                  </a:solidFill>
                  <a:latin typeface="KoPub돋움체_Pro Medium" pitchFamily="18" charset="-127"/>
                  <a:ea typeface="KoPub돋움체_Pro Medium" pitchFamily="18" charset="-127"/>
                </a:rPr>
                <a:t> 수작업으로 생성하기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5842" name="Picture 2"/>
          <p:cNvPicPr>
            <a:picLocks noChangeAspect="1" noChangeArrowheads="1"/>
          </p:cNvPicPr>
          <p:nvPr/>
        </p:nvPicPr>
        <p:blipFill>
          <a:blip r:embed="rId4" cstate="print"/>
          <a:srcRect/>
          <a:stretch>
            <a:fillRect/>
          </a:stretch>
        </p:blipFill>
        <p:spPr bwMode="auto">
          <a:xfrm>
            <a:off x="539510" y="2088861"/>
            <a:ext cx="7734300" cy="410527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인스턴스</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p:txBody>
      </p:sp>
      <p:pic>
        <p:nvPicPr>
          <p:cNvPr id="36866" name="Picture 2"/>
          <p:cNvPicPr>
            <a:picLocks noChangeAspect="1" noChangeArrowheads="1"/>
          </p:cNvPicPr>
          <p:nvPr/>
        </p:nvPicPr>
        <p:blipFill>
          <a:blip r:embed="rId3" cstate="print"/>
          <a:srcRect/>
          <a:stretch>
            <a:fillRect/>
          </a:stretch>
        </p:blipFill>
        <p:spPr bwMode="auto">
          <a:xfrm>
            <a:off x="539510" y="1842510"/>
            <a:ext cx="7810500" cy="33147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인스턴스</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6-65 </a:t>
              </a:r>
              <a:r>
                <a:rPr lang="ko-KR" altLang="en-US" sz="1200" b="1" dirty="0" smtClean="0">
                  <a:solidFill>
                    <a:srgbClr val="504B4B"/>
                  </a:solidFill>
                  <a:latin typeface="KoPub돋움체_Pro Medium" pitchFamily="18" charset="-127"/>
                  <a:ea typeface="KoPub돋움체_Pro Medium" pitchFamily="18" charset="-127"/>
                </a:rPr>
                <a:t>구름 배치 방법</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7890" name="Picture 2"/>
          <p:cNvPicPr>
            <a:picLocks noChangeAspect="1" noChangeArrowheads="1"/>
          </p:cNvPicPr>
          <p:nvPr/>
        </p:nvPicPr>
        <p:blipFill>
          <a:blip r:embed="rId4" cstate="print"/>
          <a:srcRect/>
          <a:stretch>
            <a:fillRect/>
          </a:stretch>
        </p:blipFill>
        <p:spPr bwMode="auto">
          <a:xfrm>
            <a:off x="558001" y="2104039"/>
            <a:ext cx="8392131" cy="323056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인스턴스</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기존에 있던 구름까지 포함하면 총 </a:t>
            </a:r>
            <a:r>
              <a:rPr lang="en-US" altLang="ko-KR" dirty="0" smtClean="0">
                <a:latin typeface="KoPub돋움체_Pro Medium" pitchFamily="18" charset="-127"/>
                <a:ea typeface="KoPub돋움체_Pro Medium" pitchFamily="18" charset="-127"/>
              </a:rPr>
              <a:t>17</a:t>
            </a:r>
            <a:r>
              <a:rPr lang="ko-KR" altLang="en-US" dirty="0" smtClean="0">
                <a:latin typeface="KoPub돋움체_Pro Medium" pitchFamily="18" charset="-127"/>
                <a:ea typeface="KoPub돋움체_Pro Medium" pitchFamily="18" charset="-127"/>
              </a:rPr>
              <a:t>개임</a:t>
            </a:r>
          </a:p>
          <a:p>
            <a:pPr lvl="1"/>
            <a:r>
              <a:rPr lang="ko-KR" altLang="en-US" dirty="0" smtClean="0">
                <a:latin typeface="KoPub돋움체_Pro Medium" pitchFamily="18" charset="-127"/>
                <a:ea typeface="KoPub돋움체_Pro Medium" pitchFamily="18" charset="-127"/>
              </a:rPr>
              <a:t>위로 올라갈수록 구름 발판 크기를 줄여 게임 난이도를 높게 조정함</a:t>
            </a:r>
            <a:r>
              <a:rPr lang="en-US" altLang="ko-KR" dirty="0" smtClean="0">
                <a:latin typeface="KoPub돋움체_Pro Medium" pitchFamily="18" charset="-127"/>
                <a:ea typeface="KoPub돋움체_Pro Medium" pitchFamily="18" charset="-127"/>
              </a:rPr>
              <a:t>(Scale</a:t>
            </a:r>
            <a:r>
              <a:rPr lang="ko-KR" altLang="en-US" dirty="0" smtClean="0">
                <a:latin typeface="KoPub돋움체_Pro Medium" pitchFamily="18" charset="-127"/>
                <a:ea typeface="KoPub돋움체_Pro Medium" pitchFamily="18" charset="-127"/>
              </a:rPr>
              <a:t>을 따로 표시하지 않은 구름은 원래 프리팹 크기 그대로임</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268940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6-66 </a:t>
              </a:r>
              <a:r>
                <a:rPr lang="ko-KR" altLang="en-US" sz="1200" b="1" dirty="0" smtClean="0">
                  <a:solidFill>
                    <a:srgbClr val="504B4B"/>
                  </a:solidFill>
                  <a:latin typeface="KoPub돋움체_Pro Medium" pitchFamily="18" charset="-127"/>
                  <a:ea typeface="KoPub돋움체_Pro Medium" pitchFamily="18" charset="-127"/>
                </a:rPr>
                <a:t>구름을 배치해 무대 만들기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8914" name="Picture 2"/>
          <p:cNvPicPr>
            <a:picLocks noChangeAspect="1" noChangeArrowheads="1"/>
          </p:cNvPicPr>
          <p:nvPr/>
        </p:nvPicPr>
        <p:blipFill>
          <a:blip r:embed="rId4" cstate="print"/>
          <a:srcRect/>
          <a:stretch>
            <a:fillRect/>
          </a:stretch>
        </p:blipFill>
        <p:spPr bwMode="auto">
          <a:xfrm>
            <a:off x="481903" y="2932786"/>
            <a:ext cx="8409193" cy="366459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인스턴스</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p:txBody>
      </p:sp>
      <p:pic>
        <p:nvPicPr>
          <p:cNvPr id="39939" name="Picture 3"/>
          <p:cNvPicPr>
            <a:picLocks noChangeAspect="1" noChangeArrowheads="1"/>
          </p:cNvPicPr>
          <p:nvPr/>
        </p:nvPicPr>
        <p:blipFill>
          <a:blip r:embed="rId3" cstate="print"/>
          <a:srcRect/>
          <a:stretch>
            <a:fillRect/>
          </a:stretch>
        </p:blipFill>
        <p:spPr bwMode="auto">
          <a:xfrm>
            <a:off x="570108" y="1774847"/>
            <a:ext cx="7458312" cy="493775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 세우기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6-67 flag</a:t>
              </a:r>
              <a:r>
                <a:rPr lang="ko-KR" altLang="en-US" sz="1200" b="1" dirty="0" smtClean="0">
                  <a:solidFill>
                    <a:srgbClr val="504B4B"/>
                  </a:solidFill>
                  <a:latin typeface="KoPub돋움체_Pro Medium" pitchFamily="18" charset="-127"/>
                  <a:ea typeface="KoPub돋움체_Pro Medium" pitchFamily="18" charset="-127"/>
                </a:rPr>
                <a:t>를 </a:t>
              </a:r>
              <a:r>
                <a:rPr lang="ko-KR" altLang="en-US" sz="1200" b="1" dirty="0" err="1" smtClean="0">
                  <a:solidFill>
                    <a:srgbClr val="504B4B"/>
                  </a:solidFill>
                  <a:latin typeface="KoPub돋움체_Pro Medium" pitchFamily="18" charset="-127"/>
                  <a:ea typeface="KoPub돋움체_Pro Medium" pitchFamily="18" charset="-127"/>
                </a:rPr>
                <a:t>씬에</a:t>
              </a:r>
              <a:r>
                <a:rPr lang="ko-KR" altLang="en-US" sz="1200" b="1" dirty="0" smtClean="0">
                  <a:solidFill>
                    <a:srgbClr val="504B4B"/>
                  </a:solidFill>
                  <a:latin typeface="KoPub돋움체_Pro Medium" pitchFamily="18" charset="-127"/>
                  <a:ea typeface="KoPub돋움체_Pro Medium" pitchFamily="18" charset="-127"/>
                </a:rPr>
                <a:t> 배치하기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62" name="Picture 2"/>
          <p:cNvPicPr>
            <a:picLocks noChangeAspect="1" noChangeArrowheads="1"/>
          </p:cNvPicPr>
          <p:nvPr/>
        </p:nvPicPr>
        <p:blipFill>
          <a:blip r:embed="rId4" cstate="print"/>
          <a:srcRect/>
          <a:stretch>
            <a:fillRect/>
          </a:stretch>
        </p:blipFill>
        <p:spPr bwMode="auto">
          <a:xfrm>
            <a:off x="539510" y="2046432"/>
            <a:ext cx="8403243" cy="277896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배경 이미지 넣기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6-68 </a:t>
              </a:r>
              <a:r>
                <a:rPr lang="ko-KR" altLang="en-US" sz="1200" b="1" dirty="0" err="1" smtClean="0">
                  <a:solidFill>
                    <a:srgbClr val="504B4B"/>
                  </a:solidFill>
                  <a:latin typeface="KoPub돋움체_Pro Medium" pitchFamily="18" charset="-127"/>
                  <a:ea typeface="KoPub돋움체_Pro Medium" pitchFamily="18" charset="-127"/>
                </a:rPr>
                <a:t>씬에</a:t>
              </a:r>
              <a:r>
                <a:rPr lang="ko-KR" altLang="en-US" sz="1200" b="1" dirty="0" smtClean="0">
                  <a:solidFill>
                    <a:srgbClr val="504B4B"/>
                  </a:solidFill>
                  <a:latin typeface="KoPub돋움체_Pro Medium" pitchFamily="18" charset="-127"/>
                  <a:ea typeface="KoPub돋움체_Pro Medium" pitchFamily="18" charset="-127"/>
                </a:rPr>
                <a:t> 배경 이미지 배치하기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1986" name="Picture 2"/>
          <p:cNvPicPr>
            <a:picLocks noChangeAspect="1" noChangeArrowheads="1"/>
          </p:cNvPicPr>
          <p:nvPr/>
        </p:nvPicPr>
        <p:blipFill>
          <a:blip r:embed="rId4" cstate="print"/>
          <a:srcRect/>
          <a:stretch>
            <a:fillRect/>
          </a:stretch>
        </p:blipFill>
        <p:spPr bwMode="auto">
          <a:xfrm>
            <a:off x="539510" y="2104039"/>
            <a:ext cx="8560947" cy="333668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배경 이미지 넣기</a:t>
            </a:r>
            <a:endParaRPr lang="en-US" altLang="ko-KR" dirty="0" smtClean="0">
              <a:latin typeface="KoPub돋움체_Pro Medium" pitchFamily="18" charset="-127"/>
              <a:ea typeface="KoPub돋움체_Pro Medium" pitchFamily="18" charset="-127"/>
            </a:endParaRPr>
          </a:p>
        </p:txBody>
      </p:sp>
      <p:pic>
        <p:nvPicPr>
          <p:cNvPr id="43010" name="Picture 2"/>
          <p:cNvPicPr>
            <a:picLocks noChangeAspect="1" noChangeArrowheads="1"/>
          </p:cNvPicPr>
          <p:nvPr/>
        </p:nvPicPr>
        <p:blipFill>
          <a:blip r:embed="rId3" cstate="print"/>
          <a:srcRect/>
          <a:stretch>
            <a:fillRect/>
          </a:stretch>
        </p:blipFill>
        <p:spPr bwMode="auto">
          <a:xfrm>
            <a:off x="481903" y="1758397"/>
            <a:ext cx="8540177" cy="265645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지금부터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와 애니메이션을 알아보자</a:t>
            </a:r>
          </a:p>
          <a:p>
            <a:pPr lvl="1"/>
            <a:r>
              <a:rPr lang="ko-KR" altLang="en-US" dirty="0" smtClean="0">
                <a:latin typeface="KoPub돋움체_Pro Medium" pitchFamily="18" charset="-127"/>
                <a:ea typeface="KoPub돋움체_Pro Medium" pitchFamily="18" charset="-127"/>
              </a:rPr>
              <a:t>게임을 만드는 흐름을 기준으로 전반부와 후반부로 나눠서 알아보자</a:t>
            </a:r>
          </a:p>
          <a:p>
            <a:pPr lvl="1"/>
            <a:r>
              <a:rPr lang="ko-KR" altLang="en-US" dirty="0" smtClean="0">
                <a:latin typeface="KoPub돋움체_Pro Medium" pitchFamily="18" charset="-127"/>
                <a:ea typeface="KoPub돋움체_Pro Medium" pitchFamily="18" charset="-127"/>
              </a:rPr>
              <a:t>전반부에서는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와 애니메이션을 만들고 후반부에서는 게임 내용을 만듦</a:t>
            </a:r>
            <a:endParaRPr lang="en-US" altLang="ko-KR" b="1" dirty="0" smtClean="0">
              <a:latin typeface="KoPub돋움체_Pro Medium" pitchFamily="18" charset="-127"/>
              <a:ea typeface="KoPub돋움체_Pro Medium" pitchFamily="18" charset="-127"/>
            </a:endParaRPr>
          </a:p>
        </p:txBody>
      </p:sp>
      <p:grpSp>
        <p:nvGrpSpPr>
          <p:cNvPr id="4" name="그룹 11"/>
          <p:cNvGrpSpPr/>
          <p:nvPr/>
        </p:nvGrpSpPr>
        <p:grpSpPr>
          <a:xfrm>
            <a:off x="597117" y="2795323"/>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 </a:t>
              </a:r>
              <a:r>
                <a:rPr lang="ko-KR" altLang="en-US" sz="1200" b="1" dirty="0" smtClean="0">
                  <a:solidFill>
                    <a:srgbClr val="504B4B"/>
                  </a:solidFill>
                  <a:latin typeface="KoPub돋움체_Pro Medium" pitchFamily="18" charset="-127"/>
                  <a:ea typeface="KoPub돋움체_Pro Medium" pitchFamily="18" charset="-127"/>
                </a:rPr>
                <a:t>게임을 제작하는 흐름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8194" name="Picture 2"/>
          <p:cNvPicPr>
            <a:picLocks noChangeAspect="1" noChangeArrowheads="1"/>
          </p:cNvPicPr>
          <p:nvPr/>
        </p:nvPicPr>
        <p:blipFill>
          <a:blip r:embed="rId4" cstate="print"/>
          <a:srcRect/>
          <a:stretch>
            <a:fillRect/>
          </a:stretch>
        </p:blipFill>
        <p:spPr bwMode="auto">
          <a:xfrm>
            <a:off x="558031" y="3100251"/>
            <a:ext cx="8177080" cy="1687334"/>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555998" y="4811568"/>
            <a:ext cx="8221313" cy="171669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6.7 </a:t>
            </a:r>
            <a:r>
              <a:rPr lang="ko-KR" altLang="en-US" dirty="0" smtClean="0">
                <a:latin typeface="KoPub돋움체_Pro Medium" pitchFamily="18" charset="-127"/>
                <a:ea typeface="KoPub돋움체_Pro Medium" pitchFamily="18" charset="-127"/>
              </a:rPr>
              <a:t>무대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배경 이미지 넣기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6-69 </a:t>
              </a:r>
              <a:r>
                <a:rPr lang="ko-KR" altLang="en-US" sz="1200" b="1" dirty="0" smtClean="0">
                  <a:solidFill>
                    <a:srgbClr val="504B4B"/>
                  </a:solidFill>
                  <a:latin typeface="KoPub돋움체_Pro Medium" pitchFamily="18" charset="-127"/>
                  <a:ea typeface="KoPub돋움체_Pro Medium" pitchFamily="18" charset="-127"/>
                </a:rPr>
                <a:t>무대에서 플레이어 움직임 확인하기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4034" name="Picture 2"/>
          <p:cNvPicPr>
            <a:picLocks noChangeAspect="1" noChangeArrowheads="1"/>
          </p:cNvPicPr>
          <p:nvPr/>
        </p:nvPicPr>
        <p:blipFill>
          <a:blip r:embed="rId4" cstate="print"/>
          <a:srcRect/>
          <a:stretch>
            <a:fillRect/>
          </a:stretch>
        </p:blipFill>
        <p:spPr bwMode="auto">
          <a:xfrm>
            <a:off x="539510" y="2104039"/>
            <a:ext cx="8350637" cy="372239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이동에 맞춰 카메라 움직이기</a:t>
            </a:r>
            <a:endParaRPr lang="en-US" altLang="ko-KR" dirty="0" smtClean="0">
              <a:latin typeface="KoPub돋움체_Pro Medium" pitchFamily="18" charset="-127"/>
              <a:ea typeface="KoPub돋움체_Pro Medium" pitchFamily="18" charset="-127"/>
            </a:endParaRPr>
          </a:p>
        </p:txBody>
      </p:sp>
      <p:pic>
        <p:nvPicPr>
          <p:cNvPr id="45058" name="Picture 2"/>
          <p:cNvPicPr>
            <a:picLocks noChangeAspect="1" noChangeArrowheads="1"/>
          </p:cNvPicPr>
          <p:nvPr/>
        </p:nvPicPr>
        <p:blipFill>
          <a:blip r:embed="rId3" cstate="print"/>
          <a:srcRect/>
          <a:stretch>
            <a:fillRect/>
          </a:stretch>
        </p:blipFill>
        <p:spPr bwMode="auto">
          <a:xfrm>
            <a:off x="654724" y="1758397"/>
            <a:ext cx="8325394" cy="176311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카메라를 스크립트로 이동시키기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구름 발판을 이용해 이동할 수 있게 됨</a:t>
            </a:r>
          </a:p>
          <a:p>
            <a:pPr lvl="1"/>
            <a:r>
              <a:rPr lang="ko-KR" altLang="en-US" dirty="0" smtClean="0">
                <a:latin typeface="KoPub돋움체_Pro Medium" pitchFamily="18" charset="-127"/>
                <a:ea typeface="KoPub돋움체_Pro Medium" pitchFamily="18" charset="-127"/>
              </a:rPr>
              <a:t>하지만 이대로라면 플레이어가 화면에 보이지 않는 더 위쪽까지 이동하면 카메라가 따라갈 수 없음</a:t>
            </a:r>
          </a:p>
          <a:p>
            <a:pPr lvl="1"/>
            <a:r>
              <a:rPr lang="ko-KR" altLang="en-US" dirty="0" smtClean="0">
                <a:latin typeface="KoPub돋움체_Pro Medium" pitchFamily="18" charset="-127"/>
                <a:ea typeface="KoPub돋움체_Pro Medium" pitchFamily="18" charset="-127"/>
              </a:rPr>
              <a:t>카메라가 플레이어를 따라다니며 움직이도록 바꿔야 함</a:t>
            </a:r>
          </a:p>
          <a:p>
            <a:pPr lvl="1"/>
            <a:r>
              <a:rPr lang="ko-KR" altLang="en-US" dirty="0" smtClean="0">
                <a:latin typeface="KoPub돋움체_Pro Medium" pitchFamily="18" charset="-127"/>
                <a:ea typeface="KoPub돋움체_Pro Medium" pitchFamily="18" charset="-127"/>
              </a:rPr>
              <a:t>카메라도 게임 오브젝트의 일종이므로 일반 오브젝트와 마찬가지로 컨트롤러 스크립트로 움직임</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 스크립트 작성하기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누름</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파일명을 </a:t>
            </a:r>
            <a:r>
              <a:rPr lang="en-US" altLang="ko-KR" dirty="0" err="1" smtClean="0">
                <a:latin typeface="KoPub돋움체_Pro Medium" pitchFamily="18" charset="-127"/>
                <a:ea typeface="KoPub돋움체_Pro Medium" pitchFamily="18" charset="-127"/>
              </a:rPr>
              <a:t>CameraController</a:t>
            </a:r>
            <a:r>
              <a:rPr lang="ko-KR" altLang="en-US" dirty="0" smtClean="0">
                <a:latin typeface="KoPub돋움체_Pro Medium" pitchFamily="18" charset="-127"/>
                <a:ea typeface="KoPub돋움체_Pro Medium" pitchFamily="18" charset="-127"/>
              </a:rPr>
              <a:t>로 바꿈</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p:txBody>
      </p:sp>
      <p:pic>
        <p:nvPicPr>
          <p:cNvPr id="46082" name="Picture 2"/>
          <p:cNvPicPr>
            <a:picLocks noChangeAspect="1" noChangeArrowheads="1"/>
          </p:cNvPicPr>
          <p:nvPr/>
        </p:nvPicPr>
        <p:blipFill>
          <a:blip r:embed="rId3" cstate="print"/>
          <a:srcRect/>
          <a:stretch>
            <a:fillRect/>
          </a:stretch>
        </p:blipFill>
        <p:spPr bwMode="auto">
          <a:xfrm>
            <a:off x="1097465" y="2772001"/>
            <a:ext cx="3500661" cy="36896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 스크립트 작성하기</a:t>
            </a:r>
            <a:endParaRPr lang="en-US" altLang="ko-KR" dirty="0" smtClean="0">
              <a:latin typeface="KoPub돋움체_Pro Medium" pitchFamily="18" charset="-127"/>
              <a:ea typeface="KoPub돋움체_Pro Medium" pitchFamily="18" charset="-127"/>
            </a:endParaRPr>
          </a:p>
        </p:txBody>
      </p:sp>
      <p:pic>
        <p:nvPicPr>
          <p:cNvPr id="46083" name="Picture 3"/>
          <p:cNvPicPr>
            <a:picLocks noChangeAspect="1" noChangeArrowheads="1"/>
          </p:cNvPicPr>
          <p:nvPr/>
        </p:nvPicPr>
        <p:blipFill>
          <a:blip r:embed="rId3" cstate="print"/>
          <a:srcRect/>
          <a:stretch>
            <a:fillRect/>
          </a:stretch>
        </p:blipFill>
        <p:spPr bwMode="auto">
          <a:xfrm>
            <a:off x="769939" y="1721449"/>
            <a:ext cx="7424828" cy="1477123"/>
          </a:xfrm>
          <a:prstGeom prst="rect">
            <a:avLst/>
          </a:prstGeom>
          <a:noFill/>
          <a:ln w="9525">
            <a:noFill/>
            <a:miter lim="800000"/>
            <a:headEnd/>
            <a:tailEnd/>
          </a:ln>
        </p:spPr>
      </p:pic>
      <p:pic>
        <p:nvPicPr>
          <p:cNvPr id="47106" name="Picture 2"/>
          <p:cNvPicPr>
            <a:picLocks noChangeAspect="1" noChangeArrowheads="1"/>
          </p:cNvPicPr>
          <p:nvPr/>
        </p:nvPicPr>
        <p:blipFill>
          <a:blip r:embed="rId4" cstate="print"/>
          <a:srcRect/>
          <a:stretch>
            <a:fillRect/>
          </a:stretch>
        </p:blipFill>
        <p:spPr bwMode="auto">
          <a:xfrm>
            <a:off x="769938" y="3198572"/>
            <a:ext cx="7408850" cy="341496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 스크립트 작성하기</a:t>
            </a:r>
            <a:endParaRPr lang="en-US" altLang="ko-KR" dirty="0" smtClean="0">
              <a:latin typeface="KoPub돋움체_Pro Medium" pitchFamily="18" charset="-127"/>
              <a:ea typeface="KoPub돋움체_Pro Medium" pitchFamily="18" charset="-127"/>
            </a:endParaRPr>
          </a:p>
        </p:txBody>
      </p:sp>
      <p:grpSp>
        <p:nvGrpSpPr>
          <p:cNvPr id="6"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6-70 </a:t>
              </a:r>
              <a:r>
                <a:rPr lang="ko-KR" altLang="en-US" sz="1200" b="1" dirty="0" smtClean="0">
                  <a:solidFill>
                    <a:srgbClr val="504B4B"/>
                  </a:solidFill>
                  <a:latin typeface="KoPub돋움체_Pro Medium" pitchFamily="18" charset="-127"/>
                  <a:ea typeface="KoPub돋움체_Pro Medium" pitchFamily="18" charset="-127"/>
                </a:rPr>
                <a:t>플레이어 높이에 맞춰 카메라도 이동하기</a:t>
              </a: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8130" name="Picture 2"/>
          <p:cNvPicPr>
            <a:picLocks noChangeAspect="1" noChangeArrowheads="1"/>
          </p:cNvPicPr>
          <p:nvPr/>
        </p:nvPicPr>
        <p:blipFill>
          <a:blip r:embed="rId4" cstate="print"/>
          <a:srcRect/>
          <a:stretch>
            <a:fillRect/>
          </a:stretch>
        </p:blipFill>
        <p:spPr bwMode="auto">
          <a:xfrm>
            <a:off x="597117" y="2118478"/>
            <a:ext cx="6857420" cy="349958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 스크립트 적용하기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카메라가 플레이어 움직임에 맞춰 이동하도록 카메라 오브젝트에 카메라 스크립트를 적용해야 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234375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6-71 Main Camera</a:t>
              </a:r>
              <a:r>
                <a:rPr lang="ko-KR" altLang="en-US" sz="1200" b="1" dirty="0" smtClean="0">
                  <a:solidFill>
                    <a:srgbClr val="504B4B"/>
                  </a:solidFill>
                  <a:latin typeface="KoPub돋움체_Pro Medium" pitchFamily="18" charset="-127"/>
                  <a:ea typeface="KoPub돋움체_Pro Medium" pitchFamily="18" charset="-127"/>
                </a:rPr>
                <a:t>에 스크립트 적용하기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9156" name="Picture 4"/>
          <p:cNvPicPr>
            <a:picLocks noChangeAspect="1" noChangeArrowheads="1"/>
          </p:cNvPicPr>
          <p:nvPr/>
        </p:nvPicPr>
        <p:blipFill>
          <a:blip r:embed="rId4" cstate="print"/>
          <a:srcRect/>
          <a:stretch>
            <a:fillRect/>
          </a:stretch>
        </p:blipFill>
        <p:spPr bwMode="auto">
          <a:xfrm>
            <a:off x="552691" y="2663874"/>
            <a:ext cx="7533336" cy="399111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 스크립트 적용하기</a:t>
            </a:r>
            <a:endParaRPr lang="en-US" altLang="ko-KR" dirty="0" smtClean="0">
              <a:latin typeface="KoPub돋움체_Pro Medium" pitchFamily="18" charset="-127"/>
              <a:ea typeface="KoPub돋움체_Pro Medium" pitchFamily="18" charset="-127"/>
            </a:endParaRPr>
          </a:p>
        </p:txBody>
      </p:sp>
      <p:pic>
        <p:nvPicPr>
          <p:cNvPr id="50178" name="Picture 2"/>
          <p:cNvPicPr>
            <a:picLocks noChangeAspect="1" noChangeArrowheads="1"/>
          </p:cNvPicPr>
          <p:nvPr/>
        </p:nvPicPr>
        <p:blipFill>
          <a:blip r:embed="rId3" cstate="print"/>
          <a:srcRect/>
          <a:stretch>
            <a:fillRect/>
          </a:stretch>
        </p:blipFill>
        <p:spPr bwMode="auto">
          <a:xfrm>
            <a:off x="597117" y="1816004"/>
            <a:ext cx="7604124" cy="212419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6.8 </a:t>
            </a:r>
            <a:r>
              <a:rPr lang="ko-KR" altLang="en-US" dirty="0" smtClean="0">
                <a:latin typeface="KoPub돋움체_Pro Medium" pitchFamily="18" charset="-127"/>
                <a:ea typeface="KoPub돋움체_Pro Medium" pitchFamily="18" charset="-127"/>
              </a:rPr>
              <a:t>플레이어 이동에 맞춰 카메라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카메라 스크립트 적용하기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실행해 플레이어가 이동하면 카메라가 잘 따라오는지 확인함</a:t>
            </a:r>
          </a:p>
          <a:p>
            <a:pPr lvl="1"/>
            <a:r>
              <a:rPr lang="ko-KR" altLang="en-US" dirty="0" smtClean="0">
                <a:latin typeface="KoPub돋움체_Pro Medium" pitchFamily="18" charset="-127"/>
                <a:ea typeface="KoPub돋움체_Pro Medium" pitchFamily="18" charset="-127"/>
              </a:rPr>
              <a:t>카메라가 잘 따라오면 맨 위까지 오르는지도 확인함</a:t>
            </a:r>
          </a:p>
          <a:p>
            <a:pPr lvl="1"/>
            <a:r>
              <a:rPr lang="ko-KR" altLang="en-US" dirty="0" smtClean="0">
                <a:latin typeface="KoPub돋움체_Pro Medium" pitchFamily="18" charset="-127"/>
                <a:ea typeface="KoPub돋움체_Pro Medium" pitchFamily="18" charset="-127"/>
              </a:rPr>
              <a:t>못 오르면 오를 수 있도록 구름 위치를 조절함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74700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6-72 </a:t>
              </a:r>
              <a:r>
                <a:rPr lang="ko-KR" altLang="en-US" sz="1200" b="1" dirty="0" smtClean="0">
                  <a:solidFill>
                    <a:srgbClr val="504B4B"/>
                  </a:solidFill>
                  <a:latin typeface="KoPub돋움체_Pro Medium" pitchFamily="18" charset="-127"/>
                  <a:ea typeface="KoPub돋움체_Pro Medium" pitchFamily="18" charset="-127"/>
                </a:rPr>
                <a:t>정상까지 오를 수 있는지 확인하기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1202" name="Picture 2"/>
          <p:cNvPicPr>
            <a:picLocks noChangeAspect="1" noChangeArrowheads="1"/>
          </p:cNvPicPr>
          <p:nvPr/>
        </p:nvPicPr>
        <p:blipFill>
          <a:blip r:embed="rId4" cstate="print"/>
          <a:srcRect/>
          <a:stretch>
            <a:fillRect/>
          </a:stretch>
        </p:blipFill>
        <p:spPr bwMode="auto">
          <a:xfrm>
            <a:off x="447204" y="3025751"/>
            <a:ext cx="8618142" cy="269926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사용해 충돌 판정하기</a:t>
            </a:r>
            <a:endParaRPr lang="en-US" altLang="ko-KR" dirty="0" smtClean="0">
              <a:latin typeface="KoPub돋움체_Pro Medium" pitchFamily="18" charset="-127"/>
              <a:ea typeface="KoPub돋움체_Pro Medium" pitchFamily="18" charset="-127"/>
            </a:endParaRPr>
          </a:p>
        </p:txBody>
      </p:sp>
      <p:pic>
        <p:nvPicPr>
          <p:cNvPr id="52226" name="Picture 2"/>
          <p:cNvPicPr>
            <a:picLocks noChangeAspect="1" noChangeArrowheads="1"/>
          </p:cNvPicPr>
          <p:nvPr/>
        </p:nvPicPr>
        <p:blipFill>
          <a:blip r:embed="rId3" cstate="print"/>
          <a:srcRect/>
          <a:stretch>
            <a:fillRect/>
          </a:stretch>
        </p:blipFill>
        <p:spPr bwMode="auto">
          <a:xfrm>
            <a:off x="752942" y="1758397"/>
            <a:ext cx="7966762" cy="179601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프로젝트와 씬 만들기</a:t>
            </a:r>
            <a:endParaRPr lang="en-US" altLang="ko-KR" b="1" dirty="0" smtClean="0">
              <a:latin typeface="KoPub돋움체_Pro Medium" pitchFamily="18" charset="-127"/>
              <a:ea typeface="KoPub돋움체_Pro Medium" pitchFamily="18" charset="-127"/>
            </a:endParaRPr>
          </a:p>
        </p:txBody>
      </p:sp>
      <p:pic>
        <p:nvPicPr>
          <p:cNvPr id="9218" name="Picture 2"/>
          <p:cNvPicPr>
            <a:picLocks noChangeAspect="1" noChangeArrowheads="1"/>
          </p:cNvPicPr>
          <p:nvPr/>
        </p:nvPicPr>
        <p:blipFill>
          <a:blip r:embed="rId3" cstate="print"/>
          <a:srcRect/>
          <a:stretch>
            <a:fillRect/>
          </a:stretch>
        </p:blipFill>
        <p:spPr bwMode="auto">
          <a:xfrm>
            <a:off x="783771" y="1758397"/>
            <a:ext cx="8081555" cy="17435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로 충돌 판정하기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깃발에 닿으면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전환되도록 플레이어와 깃발 사이에 충돌 판정을 구현해야 함</a:t>
            </a: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사용해 충돌 판정을 할 때는 충돌 판정 알고리즘을 따로 구현할 필요가 없음</a:t>
            </a:r>
          </a:p>
          <a:p>
            <a:pPr lvl="1"/>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컴포넌트를 적용한 오브젝트들이 충돌했을 때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가 자동으로 닿았는지 판정해 주기 때문임</a:t>
            </a:r>
          </a:p>
          <a:p>
            <a:pPr lvl="1"/>
            <a:r>
              <a:rPr lang="ko-KR" altLang="en-US" dirty="0" smtClean="0">
                <a:latin typeface="KoPub돋움체_Pro Medium" pitchFamily="18" charset="-127"/>
                <a:ea typeface="KoPub돋움체_Pro Medium" pitchFamily="18" charset="-127"/>
              </a:rPr>
              <a:t>충돌하면 충돌한 오브젝트에 적용된 스크립트의 </a:t>
            </a:r>
            <a:r>
              <a:rPr lang="en-US" altLang="ko-KR" dirty="0" smtClean="0">
                <a:latin typeface="KoPub돋움체_Pro Medium" pitchFamily="18" charset="-127"/>
                <a:ea typeface="KoPub돋움체_Pro Medium" pitchFamily="18" charset="-127"/>
              </a:rPr>
              <a:t>OnCollisionEnter2D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등이 호출됨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360182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6-73 Physics</a:t>
              </a:r>
              <a:r>
                <a:rPr lang="ko-KR" altLang="en-US" sz="1200" b="1" dirty="0" smtClean="0">
                  <a:solidFill>
                    <a:srgbClr val="504B4B"/>
                  </a:solidFill>
                  <a:latin typeface="KoPub돋움체_Pro Medium" pitchFamily="18" charset="-127"/>
                  <a:ea typeface="KoPub돋움체_Pro Medium" pitchFamily="18" charset="-127"/>
                </a:rPr>
                <a:t>로 충돌과 충돌 판정하기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3250" name="Picture 2"/>
          <p:cNvPicPr>
            <a:picLocks noChangeAspect="1" noChangeArrowheads="1"/>
          </p:cNvPicPr>
          <p:nvPr/>
        </p:nvPicPr>
        <p:blipFill>
          <a:blip r:embed="rId4" cstate="print"/>
          <a:srcRect/>
          <a:stretch>
            <a:fillRect/>
          </a:stretch>
        </p:blipFill>
        <p:spPr bwMode="auto">
          <a:xfrm>
            <a:off x="366689" y="3904284"/>
            <a:ext cx="5644926" cy="282305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로 충돌 판정하기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사용한 충돌 판정 종류에는 </a:t>
            </a:r>
            <a:r>
              <a:rPr lang="en-US" altLang="ko-KR" dirty="0" smtClean="0">
                <a:latin typeface="KoPub돋움체_Pro Medium" pitchFamily="18" charset="-127"/>
                <a:ea typeface="KoPub돋움체_Pro Medium" pitchFamily="18" charset="-127"/>
              </a:rPr>
              <a:t>Collision </a:t>
            </a:r>
            <a:r>
              <a:rPr lang="ko-KR" altLang="en-US" dirty="0" smtClean="0">
                <a:latin typeface="KoPub돋움체_Pro Medium" pitchFamily="18" charset="-127"/>
                <a:ea typeface="KoPub돋움체_Pro Medium" pitchFamily="18" charset="-127"/>
              </a:rPr>
              <a:t>모드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충돌 모드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와 </a:t>
            </a:r>
            <a:r>
              <a:rPr lang="en-US" altLang="ko-KR" dirty="0" smtClean="0">
                <a:latin typeface="KoPub돋움체_Pro Medium" pitchFamily="18" charset="-127"/>
                <a:ea typeface="KoPub돋움체_Pro Medium" pitchFamily="18" charset="-127"/>
              </a:rPr>
              <a:t>Trigger </a:t>
            </a:r>
            <a:r>
              <a:rPr lang="ko-KR" altLang="en-US" dirty="0" smtClean="0">
                <a:latin typeface="KoPub돋움체_Pro Medium" pitchFamily="18" charset="-127"/>
                <a:ea typeface="KoPub돋움체_Pro Medium" pitchFamily="18" charset="-127"/>
              </a:rPr>
              <a:t>모드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통과 모드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가 있음</a:t>
            </a:r>
          </a:p>
          <a:p>
            <a:pPr lvl="1"/>
            <a:r>
              <a:rPr lang="en-US" altLang="ko-KR" dirty="0" smtClean="0">
                <a:latin typeface="KoPub돋움체_Pro Medium" pitchFamily="18" charset="-127"/>
                <a:ea typeface="KoPub돋움체_Pro Medium" pitchFamily="18" charset="-127"/>
              </a:rPr>
              <a:t>Collision </a:t>
            </a:r>
            <a:r>
              <a:rPr lang="ko-KR" altLang="en-US" dirty="0" smtClean="0">
                <a:latin typeface="KoPub돋움체_Pro Medium" pitchFamily="18" charset="-127"/>
                <a:ea typeface="KoPub돋움체_Pro Medium" pitchFamily="18" charset="-127"/>
              </a:rPr>
              <a:t>모드는 오브젝트가 닿았을 때 충돌 판정은 물론 충돌했을 때 주변에 미치는 영향까지 포함해 충돌 반응을 실행함</a:t>
            </a:r>
          </a:p>
          <a:p>
            <a:pPr lvl="1"/>
            <a:r>
              <a:rPr lang="en-US" altLang="ko-KR" dirty="0" smtClean="0">
                <a:latin typeface="KoPub돋움체_Pro Medium" pitchFamily="18" charset="-127"/>
                <a:ea typeface="KoPub돋움체_Pro Medium" pitchFamily="18" charset="-127"/>
              </a:rPr>
              <a:t>Trigger </a:t>
            </a:r>
            <a:r>
              <a:rPr lang="ko-KR" altLang="en-US" dirty="0" smtClean="0">
                <a:latin typeface="KoPub돋움체_Pro Medium" pitchFamily="18" charset="-127"/>
                <a:ea typeface="KoPub돋움체_Pro Medium" pitchFamily="18" charset="-127"/>
              </a:rPr>
              <a:t>모드는 충돌 판정만 하고 충돌 응답은 실행하지 않음</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충돌한 오브젝트는 빠져나감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331378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6-74 </a:t>
              </a:r>
              <a:r>
                <a:rPr lang="ko-KR" altLang="en-US" sz="1200" b="1" dirty="0" smtClean="0">
                  <a:solidFill>
                    <a:srgbClr val="504B4B"/>
                  </a:solidFill>
                  <a:latin typeface="KoPub돋움체_Pro Medium" pitchFamily="18" charset="-127"/>
                  <a:ea typeface="KoPub돋움체_Pro Medium" pitchFamily="18" charset="-127"/>
                </a:rPr>
                <a:t>충돌 판정 모드의 차이</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4274" name="Picture 2"/>
          <p:cNvPicPr>
            <a:picLocks noChangeAspect="1" noChangeArrowheads="1"/>
          </p:cNvPicPr>
          <p:nvPr/>
        </p:nvPicPr>
        <p:blipFill>
          <a:blip r:embed="rId4" cstate="print"/>
          <a:srcRect/>
          <a:stretch>
            <a:fillRect/>
          </a:stretch>
        </p:blipFill>
        <p:spPr bwMode="auto">
          <a:xfrm>
            <a:off x="481904" y="3601821"/>
            <a:ext cx="6557354" cy="277703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로 충돌 판정하기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오브젝트가 충돌할 때 호출되는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충돌 상태와 충돌 판정 모드에 따라 다음과 같이 정해져 있음</a:t>
            </a:r>
            <a:r>
              <a:rPr lang="en-US" altLang="ko-KR" dirty="0" smtClean="0">
                <a:latin typeface="KoPub돋움체_Pro Medium" pitchFamily="18" charset="-127"/>
                <a:ea typeface="KoPub돋움체_Pro Medium" pitchFamily="18" charset="-127"/>
              </a:rPr>
              <a:t>(3D</a:t>
            </a:r>
            <a:r>
              <a:rPr lang="ko-KR" altLang="en-US" dirty="0" smtClean="0">
                <a:latin typeface="KoPub돋움체_Pro Medium" pitchFamily="18" charset="-127"/>
                <a:ea typeface="KoPub돋움체_Pro Medium" pitchFamily="18" charset="-127"/>
              </a:rPr>
              <a:t>에서는 각각 대응되는 </a:t>
            </a:r>
            <a:r>
              <a:rPr lang="en-US" altLang="ko-KR" dirty="0" smtClean="0">
                <a:latin typeface="KoPub돋움체_Pro Medium" pitchFamily="18" charset="-127"/>
                <a:ea typeface="KoPub돋움체_Pro Medium" pitchFamily="18" charset="-127"/>
              </a:rPr>
              <a:t>3D</a:t>
            </a:r>
            <a:r>
              <a:rPr lang="ko-KR" altLang="en-US" dirty="0" smtClean="0">
                <a:latin typeface="KoPub돋움체_Pro Medium" pitchFamily="18" charset="-127"/>
                <a:ea typeface="KoPub돋움체_Pro Medium" pitchFamily="18" charset="-127"/>
              </a:rPr>
              <a:t>용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호출됨</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239207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6-4 </a:t>
              </a:r>
              <a:r>
                <a:rPr lang="ko-KR" altLang="en-US" sz="1200" b="1" dirty="0" smtClean="0">
                  <a:solidFill>
                    <a:srgbClr val="504B4B"/>
                  </a:solidFill>
                  <a:latin typeface="KoPub돋움체_Pro Medium" pitchFamily="18" charset="-127"/>
                  <a:ea typeface="KoPub돋움체_Pro Medium" pitchFamily="18" charset="-127"/>
                </a:rPr>
                <a:t>충돌 판정 모드</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5298" name="Picture 2"/>
          <p:cNvPicPr>
            <a:picLocks noChangeAspect="1" noChangeArrowheads="1"/>
          </p:cNvPicPr>
          <p:nvPr/>
        </p:nvPicPr>
        <p:blipFill>
          <a:blip r:embed="rId4" cstate="print"/>
          <a:srcRect/>
          <a:stretch>
            <a:fillRect/>
          </a:stretch>
        </p:blipFill>
        <p:spPr bwMode="auto">
          <a:xfrm>
            <a:off x="566761" y="2680109"/>
            <a:ext cx="7880553" cy="213926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로 충돌 판정하기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Collision </a:t>
            </a:r>
            <a:r>
              <a:rPr lang="ko-KR" altLang="en-US" dirty="0" smtClean="0">
                <a:latin typeface="KoPub돋움체_Pro Medium" pitchFamily="18" charset="-127"/>
                <a:ea typeface="KoPub돋움체_Pro Medium" pitchFamily="18" charset="-127"/>
              </a:rPr>
              <a:t>모드를 예로 들면 오브젝트들이 충돌한 순간에는 </a:t>
            </a:r>
            <a:r>
              <a:rPr lang="en-US" altLang="ko-KR" dirty="0" smtClean="0">
                <a:latin typeface="KoPub돋움체_Pro Medium" pitchFamily="18" charset="-127"/>
                <a:ea typeface="KoPub돋움체_Pro Medium" pitchFamily="18" charset="-127"/>
              </a:rPr>
              <a:t>OnCollisionEnter2D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한 번만 호출됨</a:t>
            </a:r>
            <a:r>
              <a:rPr lang="en-US" altLang="ko-KR" dirty="0" smtClean="0">
                <a:latin typeface="KoPub돋움체_Pro Medium" pitchFamily="18" charset="-127"/>
                <a:ea typeface="KoPub돋움체_Pro Medium" pitchFamily="18" charset="-127"/>
              </a:rPr>
              <a:t>(3D</a:t>
            </a:r>
            <a:r>
              <a:rPr lang="ko-KR" altLang="en-US" dirty="0" smtClean="0">
                <a:latin typeface="KoPub돋움체_Pro Medium" pitchFamily="18" charset="-127"/>
                <a:ea typeface="KoPub돋움체_Pro Medium" pitchFamily="18" charset="-127"/>
              </a:rPr>
              <a:t>라면 </a:t>
            </a:r>
            <a:r>
              <a:rPr lang="en-US" altLang="ko-KR" dirty="0" err="1" smtClean="0">
                <a:latin typeface="KoPub돋움체_Pro Medium" pitchFamily="18" charset="-127"/>
                <a:ea typeface="KoPub돋움체_Pro Medium" pitchFamily="18" charset="-127"/>
              </a:rPr>
              <a:t>OnCollisionEnter</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호출됨</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충돌 중에는 </a:t>
            </a:r>
            <a:r>
              <a:rPr lang="en-US" altLang="ko-KR" dirty="0" smtClean="0">
                <a:latin typeface="KoPub돋움체_Pro Medium" pitchFamily="18" charset="-127"/>
                <a:ea typeface="KoPub돋움체_Pro Medium" pitchFamily="18" charset="-127"/>
              </a:rPr>
              <a:t>OnCollisionStay2D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호출됨</a:t>
            </a:r>
          </a:p>
          <a:p>
            <a:pPr lvl="1"/>
            <a:r>
              <a:rPr lang="ko-KR" altLang="en-US" dirty="0" smtClean="0">
                <a:latin typeface="KoPub돋움체_Pro Medium" pitchFamily="18" charset="-127"/>
                <a:ea typeface="KoPub돋움체_Pro Medium" pitchFamily="18" charset="-127"/>
              </a:rPr>
              <a:t>충돌한 오브젝트가 떨어지는 순간에는 </a:t>
            </a:r>
            <a:r>
              <a:rPr lang="en-US" altLang="ko-KR" dirty="0" smtClean="0">
                <a:latin typeface="KoPub돋움체_Pro Medium" pitchFamily="18" charset="-127"/>
                <a:ea typeface="KoPub돋움체_Pro Medium" pitchFamily="18" charset="-127"/>
              </a:rPr>
              <a:t>OnCollisionExit2D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한번만 호출됨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02575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6-75 Collision </a:t>
              </a:r>
              <a:r>
                <a:rPr lang="ko-KR" altLang="en-US" sz="1200" b="1" dirty="0" smtClean="0">
                  <a:solidFill>
                    <a:srgbClr val="504B4B"/>
                  </a:solidFill>
                  <a:latin typeface="KoPub돋움체_Pro Medium" pitchFamily="18" charset="-127"/>
                  <a:ea typeface="KoPub돋움체_Pro Medium" pitchFamily="18" charset="-127"/>
                </a:rPr>
                <a:t>모드에서 호출되는 </a:t>
              </a:r>
              <a:r>
                <a:rPr lang="ko-KR" altLang="en-US" sz="1200" b="1" dirty="0" err="1" smtClean="0">
                  <a:solidFill>
                    <a:srgbClr val="504B4B"/>
                  </a:solidFill>
                  <a:latin typeface="KoPub돋움체_Pro Medium" pitchFamily="18" charset="-127"/>
                  <a:ea typeface="KoPub돋움체_Pro Medium" pitchFamily="18" charset="-127"/>
                </a:rPr>
                <a:t>메서드와</a:t>
              </a:r>
              <a:r>
                <a:rPr lang="ko-KR" altLang="en-US" sz="1200" b="1" dirty="0" smtClean="0">
                  <a:solidFill>
                    <a:srgbClr val="504B4B"/>
                  </a:solidFill>
                  <a:latin typeface="KoPub돋움체_Pro Medium" pitchFamily="18" charset="-127"/>
                  <a:ea typeface="KoPub돋움체_Pro Medium" pitchFamily="18" charset="-127"/>
                </a:rPr>
                <a:t> 시점</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6322" name="Picture 2"/>
          <p:cNvPicPr>
            <a:picLocks noChangeAspect="1" noChangeArrowheads="1"/>
          </p:cNvPicPr>
          <p:nvPr/>
        </p:nvPicPr>
        <p:blipFill>
          <a:blip r:embed="rId4" cstate="print"/>
          <a:srcRect/>
          <a:stretch>
            <a:fillRect/>
          </a:stretch>
        </p:blipFill>
        <p:spPr bwMode="auto">
          <a:xfrm>
            <a:off x="539510" y="3325315"/>
            <a:ext cx="8343233" cy="264992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플레이어와 깃발의 충돌 판정 구현하기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오브젝트 두 개가 충돌이나 닿은 후에도 물리적인 행동을 하게 하려면 양쪽 오브젝트에 </a:t>
            </a:r>
            <a:r>
              <a:rPr lang="en-US" altLang="ko-KR" dirty="0" smtClean="0">
                <a:latin typeface="KoPub돋움체_Pro Medium" pitchFamily="18" charset="-127"/>
                <a:ea typeface="KoPub돋움체_Pro Medium" pitchFamily="18" charset="-127"/>
              </a:rPr>
              <a:t>Collider</a:t>
            </a:r>
            <a:r>
              <a:rPr lang="ko-KR" altLang="en-US" dirty="0" smtClean="0">
                <a:latin typeface="KoPub돋움체_Pro Medium" pitchFamily="18" charset="-127"/>
                <a:ea typeface="KoPub돋움체_Pro Medium" pitchFamily="18" charset="-127"/>
              </a:rPr>
              <a:t>와 </a:t>
            </a:r>
            <a:r>
              <a:rPr lang="en-US" altLang="ko-KR" dirty="0" err="1" smtClean="0">
                <a:latin typeface="KoPub돋움체_Pro Medium" pitchFamily="18" charset="-127"/>
                <a:ea typeface="KoPub돋움체_Pro Medium" pitchFamily="18" charset="-127"/>
              </a:rPr>
              <a:t>Rigidbody</a:t>
            </a:r>
            <a:r>
              <a:rPr lang="ko-KR" altLang="en-US" dirty="0" smtClean="0">
                <a:latin typeface="KoPub돋움체_Pro Medium" pitchFamily="18" charset="-127"/>
                <a:ea typeface="KoPub돋움체_Pro Medium" pitchFamily="18" charset="-127"/>
              </a:rPr>
              <a:t>를 적용해야 함</a:t>
            </a:r>
          </a:p>
          <a:p>
            <a:pPr lvl="1"/>
            <a:r>
              <a:rPr lang="ko-KR" altLang="en-US" dirty="0" smtClean="0">
                <a:latin typeface="KoPub돋움체_Pro Medium" pitchFamily="18" charset="-127"/>
                <a:ea typeface="KoPub돋움체_Pro Medium" pitchFamily="18" charset="-127"/>
              </a:rPr>
              <a:t>충돌 판정만 하려면 </a:t>
            </a:r>
            <a:r>
              <a:rPr lang="en-US" altLang="ko-KR" dirty="0" smtClean="0">
                <a:latin typeface="KoPub돋움체_Pro Medium" pitchFamily="18" charset="-127"/>
                <a:ea typeface="KoPub돋움체_Pro Medium" pitchFamily="18" charset="-127"/>
              </a:rPr>
              <a:t>Collider</a:t>
            </a:r>
            <a:r>
              <a:rPr lang="ko-KR" altLang="en-US" dirty="0" smtClean="0">
                <a:latin typeface="KoPub돋움체_Pro Medium" pitchFamily="18" charset="-127"/>
                <a:ea typeface="KoPub돋움체_Pro Medium" pitchFamily="18" charset="-127"/>
              </a:rPr>
              <a:t>는 양쪽 오브젝트에 적용해야 하지만</a:t>
            </a:r>
            <a:r>
              <a:rPr lang="en-US" altLang="ko-KR"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Rigidbody</a:t>
            </a:r>
            <a:r>
              <a:rPr lang="ko-KR" altLang="en-US" dirty="0" smtClean="0">
                <a:latin typeface="KoPub돋움체_Pro Medium" pitchFamily="18" charset="-127"/>
                <a:ea typeface="KoPub돋움체_Pro Medium" pitchFamily="18" charset="-127"/>
              </a:rPr>
              <a:t>는 한쪽 오브젝트에만 적용해도 됨</a:t>
            </a:r>
            <a:endParaRPr lang="en-US" altLang="ko-KR" dirty="0" smtClean="0">
              <a:latin typeface="KoPub돋움체_Pro Medium" pitchFamily="18" charset="-127"/>
              <a:ea typeface="KoPub돋움체_Pro Medium" pitchFamily="18" charset="-127"/>
            </a:endParaRPr>
          </a:p>
        </p:txBody>
      </p:sp>
      <p:pic>
        <p:nvPicPr>
          <p:cNvPr id="57346" name="Picture 2"/>
          <p:cNvPicPr>
            <a:picLocks noChangeAspect="1" noChangeArrowheads="1"/>
          </p:cNvPicPr>
          <p:nvPr/>
        </p:nvPicPr>
        <p:blipFill>
          <a:blip r:embed="rId3" cstate="print"/>
          <a:srcRect/>
          <a:stretch>
            <a:fillRect/>
          </a:stretch>
        </p:blipFill>
        <p:spPr bwMode="auto">
          <a:xfrm>
            <a:off x="885152" y="2910537"/>
            <a:ext cx="8128219" cy="142261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플레이어와 깃발의 충돌 판정 구현하기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플레이어에는 </a:t>
            </a:r>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컴포넌트와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컴포넌트가 이미 적용되어 있음</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다음 순서로 플레이어와 깃발의 충돌 판정을 구현하면 됨</a:t>
            </a:r>
            <a:endParaRPr lang="en-US" altLang="ko-KR" dirty="0" smtClean="0">
              <a:latin typeface="KoPub돋움체_Pro Medium" pitchFamily="18" charset="-127"/>
              <a:ea typeface="KoPub돋움체_Pro Medium" pitchFamily="18" charset="-127"/>
            </a:endParaRPr>
          </a:p>
          <a:p>
            <a:pPr lvl="1">
              <a:buNone/>
            </a:pPr>
            <a:r>
              <a:rPr lang="ko-KR" altLang="en-US" dirty="0" smtClean="0">
                <a:latin typeface="KoPub돋움체_Pro Medium" pitchFamily="18" charset="-127"/>
                <a:ea typeface="KoPub돋움체_Pro Medium" pitchFamily="18" charset="-127"/>
              </a:rPr>
              <a:t>    깃발에 </a:t>
            </a:r>
            <a:r>
              <a:rPr lang="en-US" altLang="ko-KR" dirty="0" smtClean="0">
                <a:latin typeface="KoPub돋움체_Pro Medium" pitchFamily="18" charset="-127"/>
                <a:ea typeface="KoPub돋움체_Pro Medium" pitchFamily="18" charset="-127"/>
              </a:rPr>
              <a:t>Collider2D </a:t>
            </a:r>
            <a:r>
              <a:rPr lang="ko-KR" altLang="en-US" dirty="0" smtClean="0">
                <a:latin typeface="KoPub돋움체_Pro Medium" pitchFamily="18" charset="-127"/>
                <a:ea typeface="KoPub돋움체_Pro Medium" pitchFamily="18" charset="-127"/>
              </a:rPr>
              <a:t>컴포넌트를 적용하고 </a:t>
            </a:r>
            <a:r>
              <a:rPr lang="en-US" altLang="ko-KR" dirty="0" smtClean="0">
                <a:latin typeface="KoPub돋움체_Pro Medium" pitchFamily="18" charset="-127"/>
                <a:ea typeface="KoPub돋움체_Pro Medium" pitchFamily="18" charset="-127"/>
              </a:rPr>
              <a:t>Trigger </a:t>
            </a:r>
            <a:r>
              <a:rPr lang="ko-KR" altLang="en-US" dirty="0" smtClean="0">
                <a:latin typeface="KoPub돋움체_Pro Medium" pitchFamily="18" charset="-127"/>
                <a:ea typeface="KoPub돋움체_Pro Medium" pitchFamily="18" charset="-127"/>
              </a:rPr>
              <a:t>모드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통과 모드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로 설정함</a:t>
            </a:r>
          </a:p>
          <a:p>
            <a:pPr lvl="1">
              <a:buNone/>
            </a:pPr>
            <a:r>
              <a:rPr lang="ko-KR" altLang="en-US" dirty="0" smtClean="0">
                <a:latin typeface="KoPub돋움체_Pro Medium" pitchFamily="18" charset="-127"/>
                <a:ea typeface="KoPub돋움체_Pro Medium" pitchFamily="18" charset="-127"/>
              </a:rPr>
              <a:t>    플레이어와 깃발이 닿았을 때 호출되는 </a:t>
            </a:r>
            <a:r>
              <a:rPr lang="en-US" altLang="ko-KR" dirty="0" smtClean="0">
                <a:latin typeface="KoPub돋움체_Pro Medium" pitchFamily="18" charset="-127"/>
                <a:ea typeface="KoPub돋움체_Pro Medium" pitchFamily="18" charset="-127"/>
              </a:rPr>
              <a:t>OnTriggerEnter2D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로 구현함</a:t>
            </a:r>
            <a:endParaRPr lang="en-US" altLang="ko-KR" dirty="0" smtClean="0">
              <a:latin typeface="KoPub돋움체_Pro Medium" pitchFamily="18" charset="-127"/>
              <a:ea typeface="KoPub돋움체_Pro Medium" pitchFamily="18" charset="-127"/>
            </a:endParaRPr>
          </a:p>
        </p:txBody>
      </p:sp>
      <p:pic>
        <p:nvPicPr>
          <p:cNvPr id="58370" name="Picture 2"/>
          <p:cNvPicPr>
            <a:picLocks noChangeAspect="1" noChangeArrowheads="1"/>
          </p:cNvPicPr>
          <p:nvPr/>
        </p:nvPicPr>
        <p:blipFill>
          <a:blip r:embed="rId3" cstate="print"/>
          <a:srcRect/>
          <a:stretch>
            <a:fillRect/>
          </a:stretch>
        </p:blipFill>
        <p:spPr bwMode="auto">
          <a:xfrm>
            <a:off x="867295" y="2449681"/>
            <a:ext cx="305892" cy="264555"/>
          </a:xfrm>
          <a:prstGeom prst="rect">
            <a:avLst/>
          </a:prstGeom>
          <a:noFill/>
          <a:ln w="9525">
            <a:noFill/>
            <a:miter lim="800000"/>
            <a:headEnd/>
            <a:tailEnd/>
          </a:ln>
        </p:spPr>
      </p:pic>
      <p:pic>
        <p:nvPicPr>
          <p:cNvPr id="58371" name="Picture 3"/>
          <p:cNvPicPr>
            <a:picLocks noChangeAspect="1" noChangeArrowheads="1"/>
          </p:cNvPicPr>
          <p:nvPr/>
        </p:nvPicPr>
        <p:blipFill>
          <a:blip r:embed="rId4" cstate="print"/>
          <a:srcRect/>
          <a:stretch>
            <a:fillRect/>
          </a:stretch>
        </p:blipFill>
        <p:spPr bwMode="auto">
          <a:xfrm>
            <a:off x="867295" y="2737716"/>
            <a:ext cx="305892" cy="264555"/>
          </a:xfrm>
          <a:prstGeom prst="rect">
            <a:avLst/>
          </a:prstGeom>
          <a:noFill/>
          <a:ln w="9525">
            <a:noFill/>
            <a:miter lim="800000"/>
            <a:headEnd/>
            <a:tailEnd/>
          </a:ln>
        </p:spPr>
      </p:pic>
      <p:grpSp>
        <p:nvGrpSpPr>
          <p:cNvPr id="7" name="그룹 11"/>
          <p:cNvGrpSpPr/>
          <p:nvPr/>
        </p:nvGrpSpPr>
        <p:grpSpPr>
          <a:xfrm>
            <a:off x="597117" y="3380685"/>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6-76 Trigger </a:t>
              </a:r>
              <a:r>
                <a:rPr lang="ko-KR" altLang="en-US" sz="1200" b="1" dirty="0" smtClean="0">
                  <a:solidFill>
                    <a:srgbClr val="504B4B"/>
                  </a:solidFill>
                  <a:latin typeface="KoPub돋움체_Pro Medium" pitchFamily="18" charset="-127"/>
                  <a:ea typeface="KoPub돋움체_Pro Medium" pitchFamily="18" charset="-127"/>
                </a:rPr>
                <a:t>모드로 충돌 판정하기</a:t>
              </a:r>
            </a:p>
          </p:txBody>
        </p:sp>
        <p:pic>
          <p:nvPicPr>
            <p:cNvPr id="9" name="Picture 2"/>
            <p:cNvPicPr>
              <a:picLocks noChangeAspect="1" noChangeArrowheads="1"/>
            </p:cNvPicPr>
            <p:nvPr/>
          </p:nvPicPr>
          <p:blipFill>
            <a:blip r:embed="rId5" cstate="print"/>
            <a:srcRect/>
            <a:stretch>
              <a:fillRect/>
            </a:stretch>
          </p:blipFill>
          <p:spPr bwMode="auto">
            <a:xfrm>
              <a:off x="597117" y="3082222"/>
              <a:ext cx="200025" cy="180975"/>
            </a:xfrm>
            <a:prstGeom prst="rect">
              <a:avLst/>
            </a:prstGeom>
            <a:noFill/>
            <a:ln w="9525">
              <a:noFill/>
              <a:miter lim="800000"/>
              <a:headEnd/>
              <a:tailEnd/>
            </a:ln>
          </p:spPr>
        </p:pic>
      </p:grpSp>
      <p:pic>
        <p:nvPicPr>
          <p:cNvPr id="58372" name="Picture 4"/>
          <p:cNvPicPr>
            <a:picLocks noChangeAspect="1" noChangeArrowheads="1"/>
          </p:cNvPicPr>
          <p:nvPr/>
        </p:nvPicPr>
        <p:blipFill>
          <a:blip r:embed="rId6" cstate="print"/>
          <a:srcRect/>
          <a:stretch>
            <a:fillRect/>
          </a:stretch>
        </p:blipFill>
        <p:spPr bwMode="auto">
          <a:xfrm>
            <a:off x="539509" y="3717035"/>
            <a:ext cx="8221313" cy="205103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깃발에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 적용</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6-77 flag</a:t>
              </a:r>
              <a:r>
                <a:rPr lang="ko-KR" altLang="en-US" sz="1200" b="1" dirty="0" smtClean="0">
                  <a:solidFill>
                    <a:srgbClr val="504B4B"/>
                  </a:solidFill>
                  <a:latin typeface="KoPub돋움체_Pro Medium" pitchFamily="18" charset="-127"/>
                  <a:ea typeface="KoPub돋움체_Pro Medium" pitchFamily="18" charset="-127"/>
                </a:rPr>
                <a:t>에 </a:t>
              </a:r>
              <a:r>
                <a:rPr lang="en-US" altLang="ko-KR" sz="1200" b="1" dirty="0" smtClean="0">
                  <a:solidFill>
                    <a:srgbClr val="504B4B"/>
                  </a:solidFill>
                  <a:latin typeface="KoPub돋움체_Pro Medium" pitchFamily="18" charset="-127"/>
                  <a:ea typeface="KoPub돋움체_Pro Medium" pitchFamily="18" charset="-127"/>
                </a:rPr>
                <a:t>Collider </a:t>
              </a:r>
              <a:r>
                <a:rPr lang="ko-KR" altLang="en-US" sz="1200" b="1" dirty="0" smtClean="0">
                  <a:solidFill>
                    <a:srgbClr val="504B4B"/>
                  </a:solidFill>
                  <a:latin typeface="KoPub돋움체_Pro Medium" pitchFamily="18" charset="-127"/>
                  <a:ea typeface="KoPub돋움체_Pro Medium" pitchFamily="18" charset="-127"/>
                </a:rPr>
                <a:t>컴포넌트 적용하기</a:t>
              </a: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9394" name="Picture 2"/>
          <p:cNvPicPr>
            <a:picLocks noChangeAspect="1" noChangeArrowheads="1"/>
          </p:cNvPicPr>
          <p:nvPr/>
        </p:nvPicPr>
        <p:blipFill>
          <a:blip r:embed="rId4" cstate="print"/>
          <a:srcRect/>
          <a:stretch>
            <a:fillRect/>
          </a:stretch>
        </p:blipFill>
        <p:spPr bwMode="auto">
          <a:xfrm>
            <a:off x="590581" y="2046432"/>
            <a:ext cx="7783481" cy="455022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깃발에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 적용</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6-78 Trigger </a:t>
              </a:r>
              <a:r>
                <a:rPr lang="ko-KR" altLang="en-US" sz="1200" b="1" dirty="0" smtClean="0">
                  <a:solidFill>
                    <a:srgbClr val="504B4B"/>
                  </a:solidFill>
                  <a:latin typeface="KoPub돋움체_Pro Medium" pitchFamily="18" charset="-127"/>
                  <a:ea typeface="KoPub돋움체_Pro Medium" pitchFamily="18" charset="-127"/>
                </a:rPr>
                <a:t>모드로 설정하기</a:t>
              </a: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0418" name="Picture 2"/>
          <p:cNvPicPr>
            <a:picLocks noChangeAspect="1" noChangeArrowheads="1"/>
          </p:cNvPicPr>
          <p:nvPr/>
        </p:nvPicPr>
        <p:blipFill>
          <a:blip r:embed="rId4" cstate="print"/>
          <a:srcRect/>
          <a:stretch>
            <a:fillRect/>
          </a:stretch>
        </p:blipFill>
        <p:spPr bwMode="auto">
          <a:xfrm>
            <a:off x="603875" y="2046432"/>
            <a:ext cx="8461471" cy="327089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깃발에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 적용</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다음으로 플레이어와 깃발이 닿았을 때 호출되는 </a:t>
            </a:r>
            <a:r>
              <a:rPr lang="ko-KR" altLang="en-US" dirty="0" err="1" smtClean="0">
                <a:latin typeface="KoPub돋움체_Pro Medium" pitchFamily="18" charset="-127"/>
                <a:ea typeface="KoPub돋움체_Pro Medium" pitchFamily="18" charset="-127"/>
              </a:rPr>
              <a:t>메서드</a:t>
            </a:r>
            <a:r>
              <a:rPr lang="en-US" altLang="ko-KR" dirty="0" smtClean="0">
                <a:latin typeface="KoPub돋움체_Pro Medium" pitchFamily="18" charset="-127"/>
                <a:ea typeface="KoPub돋움체_Pro Medium" pitchFamily="18" charset="-127"/>
              </a:rPr>
              <a:t>(OnTriggerEnter2D)</a:t>
            </a:r>
            <a:r>
              <a:rPr lang="ko-KR" altLang="en-US" dirty="0" smtClean="0">
                <a:latin typeface="KoPub돋움체_Pro Medium" pitchFamily="18" charset="-127"/>
                <a:ea typeface="KoPub돋움체_Pro Medium" pitchFamily="18" charset="-127"/>
              </a:rPr>
              <a:t>를 </a:t>
            </a:r>
            <a:r>
              <a:rPr lang="en-US" altLang="ko-KR" dirty="0" err="1" smtClean="0">
                <a:latin typeface="KoPub돋움체_Pro Medium" pitchFamily="18" charset="-127"/>
                <a:ea typeface="KoPub돋움체_Pro Medium" pitchFamily="18" charset="-127"/>
              </a:rPr>
              <a:t>PlayerController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스크립트에 구현해 보자</a:t>
            </a:r>
            <a:endParaRPr lang="en-US" altLang="ko-KR" dirty="0" smtClean="0">
              <a:latin typeface="KoPub돋움체_Pro Medium" pitchFamily="18" charset="-127"/>
              <a:ea typeface="KoPub돋움체_Pro Medium" pitchFamily="18" charset="-127"/>
            </a:endParaRPr>
          </a:p>
          <a:p>
            <a:endParaRPr lang="en-US" altLang="ko-KR" dirty="0" smtClean="0">
              <a:latin typeface="KoPub돋움체_Pro Medium" pitchFamily="18" charset="-127"/>
              <a:ea typeface="KoPub돋움체_Pro Medium" pitchFamily="18" charset="-127"/>
            </a:endParaRPr>
          </a:p>
        </p:txBody>
      </p:sp>
      <p:pic>
        <p:nvPicPr>
          <p:cNvPr id="61442" name="Picture 2"/>
          <p:cNvPicPr>
            <a:picLocks noChangeAspect="1" noChangeArrowheads="1"/>
          </p:cNvPicPr>
          <p:nvPr/>
        </p:nvPicPr>
        <p:blipFill>
          <a:blip r:embed="rId3" cstate="print"/>
          <a:srcRect/>
          <a:stretch>
            <a:fillRect/>
          </a:stretch>
        </p:blipFill>
        <p:spPr bwMode="auto">
          <a:xfrm>
            <a:off x="882835" y="2334467"/>
            <a:ext cx="7512228" cy="793546"/>
          </a:xfrm>
          <a:prstGeom prst="rect">
            <a:avLst/>
          </a:prstGeom>
          <a:noFill/>
          <a:ln w="9525">
            <a:noFill/>
            <a:miter lim="800000"/>
            <a:headEnd/>
            <a:tailEnd/>
          </a:ln>
        </p:spPr>
      </p:pic>
      <p:pic>
        <p:nvPicPr>
          <p:cNvPr id="61443" name="Picture 3"/>
          <p:cNvPicPr>
            <a:picLocks noChangeAspect="1" noChangeArrowheads="1"/>
          </p:cNvPicPr>
          <p:nvPr/>
        </p:nvPicPr>
        <p:blipFill>
          <a:blip r:embed="rId4" cstate="print"/>
          <a:srcRect/>
          <a:stretch>
            <a:fillRect/>
          </a:stretch>
        </p:blipFill>
        <p:spPr bwMode="auto">
          <a:xfrm>
            <a:off x="908998" y="3155360"/>
            <a:ext cx="7434775" cy="34420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깃발에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 적용</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PlayerController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클래스에 </a:t>
            </a:r>
            <a:r>
              <a:rPr lang="en-US" altLang="ko-KR" dirty="0" smtClean="0">
                <a:latin typeface="KoPub돋움체_Pro Medium" pitchFamily="18" charset="-127"/>
                <a:ea typeface="KoPub돋움체_Pro Medium" pitchFamily="18" charset="-127"/>
              </a:rPr>
              <a:t>OnTriggerEnter2D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추가함</a:t>
            </a:r>
            <a:r>
              <a:rPr lang="en-US" altLang="ko-KR" dirty="0" smtClean="0">
                <a:latin typeface="KoPub돋움체_Pro Medium" pitchFamily="18" charset="-127"/>
                <a:ea typeface="KoPub돋움체_Pro Medium" pitchFamily="18" charset="-127"/>
              </a:rPr>
              <a:t>(52~55</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OnTriggerEnter2D </a:t>
            </a:r>
            <a:r>
              <a:rPr lang="ko-KR" altLang="en-US" dirty="0" err="1" smtClean="0">
                <a:latin typeface="KoPub돋움체_Pro Medium" pitchFamily="18" charset="-127"/>
                <a:ea typeface="KoPub돋움체_Pro Medium" pitchFamily="18" charset="-127"/>
              </a:rPr>
              <a:t>메서드의</a:t>
            </a:r>
            <a:r>
              <a:rPr lang="ko-KR" altLang="en-US" dirty="0" smtClean="0">
                <a:latin typeface="KoPub돋움체_Pro Medium" pitchFamily="18" charset="-127"/>
                <a:ea typeface="KoPub돋움체_Pro Medium" pitchFamily="18" charset="-127"/>
              </a:rPr>
              <a:t> 매개변수에는 충돌 상대의 오브젝트에 적용한 </a:t>
            </a:r>
            <a:r>
              <a:rPr lang="en-US" altLang="ko-KR" dirty="0" smtClean="0">
                <a:latin typeface="KoPub돋움체_Pro Medium" pitchFamily="18" charset="-127"/>
                <a:ea typeface="KoPub돋움체_Pro Medium" pitchFamily="18" charset="-127"/>
              </a:rPr>
              <a:t>Collider</a:t>
            </a:r>
            <a:r>
              <a:rPr lang="ko-KR" altLang="en-US" dirty="0" smtClean="0">
                <a:latin typeface="KoPub돋움체_Pro Medium" pitchFamily="18" charset="-127"/>
                <a:ea typeface="KoPub돋움체_Pro Medium" pitchFamily="18" charset="-127"/>
              </a:rPr>
              <a:t>가 전달됨</a:t>
            </a:r>
          </a:p>
          <a:p>
            <a:pPr lvl="1"/>
            <a:r>
              <a:rPr lang="ko-KR" altLang="en-US" dirty="0" smtClean="0">
                <a:latin typeface="KoPub돋움체_Pro Medium" pitchFamily="18" charset="-127"/>
                <a:ea typeface="KoPub돋움체_Pro Medium" pitchFamily="18" charset="-127"/>
              </a:rPr>
              <a:t>이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플레이어가 깃발에 닿은 사실을 알려 주려고</a:t>
            </a:r>
            <a:r>
              <a:rPr lang="en-US" altLang="ko-KR" dirty="0" smtClean="0">
                <a:latin typeface="KoPub돋움체_Pro Medium" pitchFamily="18" charset="-127"/>
                <a:ea typeface="KoPub돋움체_Pro Medium" pitchFamily="18" charset="-127"/>
              </a:rPr>
              <a:t>C </a:t>
            </a:r>
            <a:r>
              <a:rPr lang="en-US" altLang="ko-KR" dirty="0" err="1" smtClean="0">
                <a:latin typeface="KoPub돋움체_Pro Medium" pitchFamily="18" charset="-127"/>
                <a:ea typeface="KoPub돋움체_Pro Medium" pitchFamily="18" charset="-127"/>
              </a:rPr>
              <a:t>onsole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창에 ‘골’을 표시함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 만들기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허브를 실행할 때 표시되는 화면에서 새로 생성을 클릭하거나 도구 바에서 </a:t>
            </a:r>
            <a:r>
              <a:rPr lang="en-US" altLang="ko-KR" dirty="0" smtClean="0">
                <a:latin typeface="KoPub돋움체_Pro Medium" pitchFamily="18" charset="-127"/>
                <a:ea typeface="KoPub돋움체_Pro Medium" pitchFamily="18" charset="-127"/>
              </a:rPr>
              <a:t>File → New Project</a:t>
            </a:r>
            <a:r>
              <a:rPr lang="ko-KR" altLang="en-US" dirty="0" smtClean="0">
                <a:latin typeface="KoPub돋움체_Pro Medium" pitchFamily="18" charset="-127"/>
                <a:ea typeface="KoPub돋움체_Pro Medium" pitchFamily="18" charset="-127"/>
              </a:rPr>
              <a:t>를 선택함</a:t>
            </a:r>
          </a:p>
          <a:p>
            <a:pPr lvl="1"/>
            <a:r>
              <a:rPr lang="ko-KR" altLang="en-US" dirty="0" smtClean="0">
                <a:latin typeface="KoPub돋움체_Pro Medium" pitchFamily="18" charset="-127"/>
                <a:ea typeface="KoPub돋움체_Pro Medium" pitchFamily="18" charset="-127"/>
              </a:rPr>
              <a:t>프로젝트 설정 화면에서 프로젝트 이름을 </a:t>
            </a:r>
            <a:r>
              <a:rPr lang="en-US" altLang="ko-KR" dirty="0" err="1" smtClean="0">
                <a:latin typeface="KoPub돋움체_Pro Medium" pitchFamily="18" charset="-127"/>
                <a:ea typeface="KoPub돋움체_Pro Medium" pitchFamily="18" charset="-127"/>
              </a:rPr>
              <a:t>ClimbCloud</a:t>
            </a:r>
            <a:r>
              <a:rPr lang="ko-KR" altLang="en-US" dirty="0" smtClean="0">
                <a:latin typeface="KoPub돋움체_Pro Medium" pitchFamily="18" charset="-127"/>
                <a:ea typeface="KoPub돋움체_Pro Medium" pitchFamily="18" charset="-127"/>
              </a:rPr>
              <a:t>로 입력하고 템플릿을 </a:t>
            </a:r>
            <a:r>
              <a:rPr lang="en-US" altLang="ko-KR" dirty="0" smtClean="0">
                <a:latin typeface="KoPub돋움체_Pro Medium" pitchFamily="18" charset="-127"/>
                <a:ea typeface="KoPub돋움체_Pro Medium" pitchFamily="18" charset="-127"/>
              </a:rPr>
              <a:t>2D</a:t>
            </a:r>
            <a:r>
              <a:rPr lang="ko-KR" altLang="en-US" dirty="0" smtClean="0">
                <a:latin typeface="KoPub돋움체_Pro Medium" pitchFamily="18" charset="-127"/>
                <a:ea typeface="KoPub돋움체_Pro Medium" pitchFamily="18" charset="-127"/>
              </a:rPr>
              <a:t>로 선택함</a:t>
            </a:r>
          </a:p>
          <a:p>
            <a:pPr lvl="1"/>
            <a:r>
              <a:rPr lang="ko-KR" altLang="en-US" dirty="0" smtClean="0">
                <a:latin typeface="KoPub돋움체_Pro Medium" pitchFamily="18" charset="-127"/>
                <a:ea typeface="KoPub돋움체_Pro Medium" pitchFamily="18" charset="-127"/>
              </a:rPr>
              <a:t>생성을 클릭하면 지정한 폴더에 프로젝트가 만들어지고 </a:t>
            </a:r>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에디터가 실행됨</a:t>
            </a:r>
            <a:endParaRPr lang="en-US" altLang="ko-KR" b="1" dirty="0" smtClean="0">
              <a:latin typeface="KoPub돋움체_Pro Medium" pitchFamily="18" charset="-127"/>
              <a:ea typeface="KoPub돋움체_Pro Medium" pitchFamily="18" charset="-127"/>
            </a:endParaRPr>
          </a:p>
        </p:txBody>
      </p:sp>
      <p:pic>
        <p:nvPicPr>
          <p:cNvPr id="10242" name="Picture 2"/>
          <p:cNvPicPr>
            <a:picLocks noChangeAspect="1" noChangeArrowheads="1"/>
          </p:cNvPicPr>
          <p:nvPr/>
        </p:nvPicPr>
        <p:blipFill>
          <a:blip r:embed="rId3" cstate="print"/>
          <a:srcRect/>
          <a:stretch>
            <a:fillRect/>
          </a:stretch>
        </p:blipFill>
        <p:spPr bwMode="auto">
          <a:xfrm>
            <a:off x="1115580" y="3025751"/>
            <a:ext cx="2789213" cy="72800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깃발에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 적용</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6-79 </a:t>
              </a:r>
              <a:r>
                <a:rPr lang="ko-KR" altLang="en-US" sz="1200" b="1" dirty="0" smtClean="0">
                  <a:solidFill>
                    <a:srgbClr val="504B4B"/>
                  </a:solidFill>
                  <a:latin typeface="KoPub돋움체_Pro Medium" pitchFamily="18" charset="-127"/>
                  <a:ea typeface="KoPub돋움체_Pro Medium" pitchFamily="18" charset="-127"/>
                </a:rPr>
                <a:t>충돌 판정 중인지 확인하기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2466" name="Picture 2"/>
          <p:cNvPicPr>
            <a:picLocks noChangeAspect="1" noChangeArrowheads="1"/>
          </p:cNvPicPr>
          <p:nvPr/>
        </p:nvPicPr>
        <p:blipFill>
          <a:blip r:embed="rId4" cstate="print"/>
          <a:srcRect/>
          <a:stretch>
            <a:fillRect/>
          </a:stretch>
        </p:blipFill>
        <p:spPr bwMode="auto">
          <a:xfrm>
            <a:off x="617703" y="2018821"/>
            <a:ext cx="6892254" cy="475138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6.9 Physics</a:t>
            </a:r>
            <a:r>
              <a:rPr lang="ko-KR" altLang="en-US" dirty="0" smtClean="0">
                <a:latin typeface="KoPub돋움체_Pro Medium" pitchFamily="18" charset="-127"/>
                <a:ea typeface="KoPub돋움체_Pro Medium" pitchFamily="18" charset="-127"/>
              </a:rPr>
              <a:t>를 사용해 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깃발에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 적용</a:t>
            </a:r>
            <a:endParaRPr lang="en-US" altLang="ko-KR" dirty="0" smtClean="0">
              <a:latin typeface="KoPub돋움체_Pro Medium" pitchFamily="18" charset="-127"/>
              <a:ea typeface="KoPub돋움체_Pro Medium" pitchFamily="18" charset="-127"/>
            </a:endParaRPr>
          </a:p>
        </p:txBody>
      </p:sp>
      <p:pic>
        <p:nvPicPr>
          <p:cNvPr id="63490" name="Picture 2"/>
          <p:cNvPicPr>
            <a:picLocks noChangeAspect="1" noChangeArrowheads="1"/>
          </p:cNvPicPr>
          <p:nvPr/>
        </p:nvPicPr>
        <p:blipFill>
          <a:blip r:embed="rId3" cstate="print"/>
          <a:srcRect/>
          <a:stretch>
            <a:fillRect/>
          </a:stretch>
        </p:blipFill>
        <p:spPr bwMode="auto">
          <a:xfrm>
            <a:off x="769937" y="1759132"/>
            <a:ext cx="8207175" cy="202833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전환하기</a:t>
            </a:r>
            <a:endParaRPr lang="en-US" altLang="ko-KR" dirty="0" smtClean="0">
              <a:latin typeface="KoPub돋움체_Pro Medium" pitchFamily="18" charset="-127"/>
              <a:ea typeface="KoPub돋움체_Pro Medium" pitchFamily="18" charset="-127"/>
            </a:endParaRPr>
          </a:p>
        </p:txBody>
      </p:sp>
      <p:pic>
        <p:nvPicPr>
          <p:cNvPr id="1026" name="Picture 2"/>
          <p:cNvPicPr>
            <a:picLocks noChangeAspect="1" noChangeArrowheads="1"/>
          </p:cNvPicPr>
          <p:nvPr/>
        </p:nvPicPr>
        <p:blipFill>
          <a:blip r:embed="rId3" cstate="print"/>
          <a:srcRect/>
          <a:stretch>
            <a:fillRect/>
          </a:stretch>
        </p:blipFill>
        <p:spPr bwMode="auto">
          <a:xfrm>
            <a:off x="712331" y="1758397"/>
            <a:ext cx="8194766" cy="167181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전환</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유니티에서는</a:t>
            </a:r>
            <a:r>
              <a:rPr lang="ko-KR" altLang="en-US" dirty="0" smtClean="0">
                <a:latin typeface="KoPub돋움체_Pro Medium" pitchFamily="18" charset="-127"/>
                <a:ea typeface="KoPub돋움체_Pro Medium" pitchFamily="18" charset="-127"/>
              </a:rPr>
              <a:t> 게임 화면을 묶어 씬 형태로 관리함</a:t>
            </a:r>
          </a:p>
          <a:p>
            <a:pPr lvl="1"/>
            <a:r>
              <a:rPr lang="ko-KR" altLang="en-US" dirty="0" smtClean="0">
                <a:latin typeface="KoPub돋움체_Pro Medium" pitchFamily="18" charset="-127"/>
                <a:ea typeface="KoPub돋움체_Pro Medium" pitchFamily="18" charset="-127"/>
              </a:rPr>
              <a:t>보통 게임을 실행하면 타이틀 화면이 나타났다 사라지고 메뉴 화면이 등장함</a:t>
            </a:r>
          </a:p>
          <a:p>
            <a:pPr lvl="1"/>
            <a:r>
              <a:rPr lang="ko-KR" altLang="en-US" dirty="0" smtClean="0">
                <a:latin typeface="KoPub돋움체_Pro Medium" pitchFamily="18" charset="-127"/>
                <a:ea typeface="KoPub돋움체_Pro Medium" pitchFamily="18" charset="-127"/>
              </a:rPr>
              <a:t>메뉴 화면에서 게임 시작을 선택하면 게임이 시작되고</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게임이 종료되면 결과가 화면에 표시됨</a:t>
            </a:r>
          </a:p>
          <a:p>
            <a:pPr lvl="1"/>
            <a:r>
              <a:rPr lang="ko-KR" altLang="en-US" dirty="0" smtClean="0">
                <a:latin typeface="KoPub돋움체_Pro Medium" pitchFamily="18" charset="-127"/>
                <a:ea typeface="KoPub돋움체_Pro Medium" pitchFamily="18" charset="-127"/>
              </a:rPr>
              <a:t>이 각각의 화면을 </a:t>
            </a:r>
            <a:r>
              <a:rPr lang="ko-KR" altLang="en-US" dirty="0" err="1" smtClean="0">
                <a:latin typeface="KoPub돋움체_Pro Medium" pitchFamily="18" charset="-127"/>
                <a:ea typeface="KoPub돋움체_Pro Medium" pitchFamily="18" charset="-127"/>
              </a:rPr>
              <a:t>유니티는</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관리함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332307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6-80 </a:t>
              </a:r>
              <a:r>
                <a:rPr lang="ko-KR" altLang="en-US" sz="1200" b="1" dirty="0" smtClean="0">
                  <a:solidFill>
                    <a:srgbClr val="504B4B"/>
                  </a:solidFill>
                  <a:latin typeface="KoPub돋움체_Pro Medium" pitchFamily="18" charset="-127"/>
                  <a:ea typeface="KoPub돋움체_Pro Medium" pitchFamily="18" charset="-127"/>
                </a:rPr>
                <a:t>게임의 각 씬</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050" name="Picture 2"/>
          <p:cNvPicPr>
            <a:picLocks noChangeAspect="1" noChangeArrowheads="1"/>
          </p:cNvPicPr>
          <p:nvPr/>
        </p:nvPicPr>
        <p:blipFill>
          <a:blip r:embed="rId4" cstate="print"/>
          <a:srcRect/>
          <a:stretch>
            <a:fillRect/>
          </a:stretch>
        </p:blipFill>
        <p:spPr bwMode="auto">
          <a:xfrm>
            <a:off x="572065" y="3601821"/>
            <a:ext cx="8378067" cy="14942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전환</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각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더해 게임 하나를 만듦</a:t>
            </a:r>
          </a:p>
          <a:p>
            <a:pPr lvl="1"/>
            <a:r>
              <a:rPr lang="ko-KR" altLang="en-US" dirty="0" smtClean="0">
                <a:latin typeface="KoPub돋움체_Pro Medium" pitchFamily="18" charset="-127"/>
                <a:ea typeface="KoPub돋움체_Pro Medium" pitchFamily="18" charset="-127"/>
              </a:rPr>
              <a:t>각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다른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전환시키려면 전환할 시점에 다른 </a:t>
            </a:r>
            <a:r>
              <a:rPr lang="ko-KR" altLang="en-US" dirty="0" err="1" smtClean="0">
                <a:latin typeface="KoPub돋움체_Pro Medium" pitchFamily="18" charset="-127"/>
                <a:ea typeface="KoPub돋움체_Pro Medium" pitchFamily="18" charset="-127"/>
              </a:rPr>
              <a:t>씬의</a:t>
            </a:r>
            <a:r>
              <a:rPr lang="ko-KR" altLang="en-US" dirty="0" smtClean="0">
                <a:latin typeface="KoPub돋움체_Pro Medium" pitchFamily="18" charset="-127"/>
                <a:ea typeface="KoPub돋움체_Pro Medium" pitchFamily="18" charset="-127"/>
              </a:rPr>
              <a:t> 파일명을 지정하기만 하면 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39207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6-81 </a:t>
              </a:r>
              <a:r>
                <a:rPr lang="ko-KR" altLang="en-US" sz="1200" b="1" dirty="0" smtClean="0">
                  <a:solidFill>
                    <a:srgbClr val="504B4B"/>
                  </a:solidFill>
                  <a:latin typeface="KoPub돋움체_Pro Medium" pitchFamily="18" charset="-127"/>
                  <a:ea typeface="KoPub돋움체_Pro Medium" pitchFamily="18" charset="-127"/>
                </a:rPr>
                <a:t>스크립트로 </a:t>
              </a:r>
              <a:r>
                <a:rPr lang="ko-KR" altLang="en-US" sz="1200" b="1" dirty="0" err="1" smtClean="0">
                  <a:solidFill>
                    <a:srgbClr val="504B4B"/>
                  </a:solidFill>
                  <a:latin typeface="KoPub돋움체_Pro Medium" pitchFamily="18" charset="-127"/>
                  <a:ea typeface="KoPub돋움체_Pro Medium" pitchFamily="18" charset="-127"/>
                </a:rPr>
                <a:t>씬을</a:t>
              </a:r>
              <a:r>
                <a:rPr lang="ko-KR" altLang="en-US" sz="1200" b="1" dirty="0" smtClean="0">
                  <a:solidFill>
                    <a:srgbClr val="504B4B"/>
                  </a:solidFill>
                  <a:latin typeface="KoPub돋움체_Pro Medium" pitchFamily="18" charset="-127"/>
                  <a:ea typeface="KoPub돋움체_Pro Medium" pitchFamily="18" charset="-127"/>
                </a:rPr>
                <a:t> 전환하는 방법</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074" name="Picture 2"/>
          <p:cNvPicPr>
            <a:picLocks noChangeAspect="1" noChangeArrowheads="1"/>
          </p:cNvPicPr>
          <p:nvPr/>
        </p:nvPicPr>
        <p:blipFill>
          <a:blip r:embed="rId4" cstate="print"/>
          <a:srcRect/>
          <a:stretch>
            <a:fillRect/>
          </a:stretch>
        </p:blipFill>
        <p:spPr bwMode="auto">
          <a:xfrm>
            <a:off x="539510" y="2656176"/>
            <a:ext cx="7172325" cy="18097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전환</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골 깃발에 닿으면 ‘게임 씬’에서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a:t>
            </a:r>
            <a:r>
              <a:rPr lang="ko-KR" altLang="en-US" dirty="0" err="1" smtClean="0">
                <a:latin typeface="KoPub돋움체_Pro Medium" pitchFamily="18" charset="-127"/>
                <a:ea typeface="KoPub돋움체_Pro Medium" pitchFamily="18" charset="-127"/>
              </a:rPr>
              <a:t>으로</a:t>
            </a:r>
            <a:r>
              <a:rPr lang="ko-KR" altLang="en-US" dirty="0" smtClean="0">
                <a:latin typeface="KoPub돋움체_Pro Medium" pitchFamily="18" charset="-127"/>
                <a:ea typeface="KoPub돋움체_Pro Medium" pitchFamily="18" charset="-127"/>
              </a:rPr>
              <a:t> 전환함</a:t>
            </a:r>
          </a:p>
          <a:p>
            <a:pPr lvl="1"/>
            <a:r>
              <a:rPr lang="ko-KR" altLang="en-US"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화면을 클릭하면 다시 ‘게임 씬’</a:t>
            </a:r>
            <a:r>
              <a:rPr lang="ko-KR" altLang="en-US" dirty="0" err="1" smtClean="0">
                <a:latin typeface="KoPub돋움체_Pro Medium" pitchFamily="18" charset="-127"/>
                <a:ea typeface="KoPub돋움체_Pro Medium" pitchFamily="18" charset="-127"/>
              </a:rPr>
              <a:t>으로</a:t>
            </a:r>
            <a:r>
              <a:rPr lang="ko-KR" altLang="en-US" dirty="0" smtClean="0">
                <a:latin typeface="KoPub돋움체_Pro Medium" pitchFamily="18" charset="-127"/>
                <a:ea typeface="KoPub돋움체_Pro Medium" pitchFamily="18" charset="-127"/>
              </a:rPr>
              <a:t> 돌아감</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40136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6-82 </a:t>
              </a:r>
              <a:r>
                <a:rPr lang="ko-KR" altLang="en-US" sz="1200" b="1" dirty="0" smtClean="0">
                  <a:solidFill>
                    <a:srgbClr val="504B4B"/>
                  </a:solidFill>
                  <a:latin typeface="KoPub돋움체_Pro Medium" pitchFamily="18" charset="-127"/>
                  <a:ea typeface="KoPub돋움체_Pro Medium" pitchFamily="18" charset="-127"/>
                </a:rPr>
                <a:t>게임 </a:t>
              </a:r>
              <a:r>
                <a:rPr lang="ko-KR" altLang="en-US" sz="1200" b="1" dirty="0" err="1" smtClean="0">
                  <a:solidFill>
                    <a:srgbClr val="504B4B"/>
                  </a:solidFill>
                  <a:latin typeface="KoPub돋움체_Pro Medium" pitchFamily="18" charset="-127"/>
                  <a:ea typeface="KoPub돋움체_Pro Medium" pitchFamily="18" charset="-127"/>
                </a:rPr>
                <a:t>씬과</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클리어</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씬의</a:t>
              </a:r>
              <a:r>
                <a:rPr lang="ko-KR" altLang="en-US" sz="1200" b="1" dirty="0" smtClean="0">
                  <a:solidFill>
                    <a:srgbClr val="504B4B"/>
                  </a:solidFill>
                  <a:latin typeface="KoPub돋움체_Pro Medium" pitchFamily="18" charset="-127"/>
                  <a:ea typeface="KoPub돋움체_Pro Medium" pitchFamily="18" charset="-127"/>
                </a:rPr>
                <a:t> 전환</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8" name="Picture 2"/>
          <p:cNvPicPr>
            <a:picLocks noChangeAspect="1" noChangeArrowheads="1"/>
          </p:cNvPicPr>
          <p:nvPr/>
        </p:nvPicPr>
        <p:blipFill>
          <a:blip r:embed="rId4" cstate="print"/>
          <a:srcRect/>
          <a:stretch>
            <a:fillRect/>
          </a:stretch>
        </p:blipFill>
        <p:spPr bwMode="auto">
          <a:xfrm>
            <a:off x="498939" y="2678970"/>
            <a:ext cx="7068625" cy="386080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6-83 </a:t>
              </a:r>
              <a:r>
                <a:rPr lang="ko-KR" altLang="en-US" sz="1200" b="1" dirty="0" err="1" smtClean="0">
                  <a:solidFill>
                    <a:srgbClr val="504B4B"/>
                  </a:solidFill>
                  <a:latin typeface="KoPub돋움체_Pro Medium" pitchFamily="18" charset="-127"/>
                  <a:ea typeface="KoPub돋움체_Pro Medium" pitchFamily="18" charset="-127"/>
                </a:rPr>
                <a:t>클리어</a:t>
              </a:r>
              <a:r>
                <a:rPr lang="ko-KR" altLang="en-US" sz="1200" b="1" dirty="0" smtClean="0">
                  <a:solidFill>
                    <a:srgbClr val="504B4B"/>
                  </a:solidFill>
                  <a:latin typeface="KoPub돋움체_Pro Medium" pitchFamily="18" charset="-127"/>
                  <a:ea typeface="KoPub돋움체_Pro Medium" pitchFamily="18" charset="-127"/>
                </a:rPr>
                <a:t> 씬 저장하기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122" name="Picture 2"/>
          <p:cNvPicPr>
            <a:picLocks noChangeAspect="1" noChangeArrowheads="1"/>
          </p:cNvPicPr>
          <p:nvPr/>
        </p:nvPicPr>
        <p:blipFill>
          <a:blip r:embed="rId4" cstate="print"/>
          <a:srcRect/>
          <a:stretch>
            <a:fillRect/>
          </a:stretch>
        </p:blipFill>
        <p:spPr bwMode="auto">
          <a:xfrm>
            <a:off x="511105" y="2046432"/>
            <a:ext cx="8496634" cy="262797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6-84 </a:t>
              </a:r>
              <a:r>
                <a:rPr lang="ko-KR" altLang="en-US" sz="1200" b="1" dirty="0" err="1" smtClean="0">
                  <a:solidFill>
                    <a:srgbClr val="504B4B"/>
                  </a:solidFill>
                  <a:latin typeface="KoPub돋움체_Pro Medium" pitchFamily="18" charset="-127"/>
                  <a:ea typeface="KoPub돋움체_Pro Medium" pitchFamily="18" charset="-127"/>
                </a:rPr>
                <a:t>클리어</a:t>
              </a:r>
              <a:r>
                <a:rPr lang="ko-KR" altLang="en-US" sz="1200" b="1" dirty="0" smtClean="0">
                  <a:solidFill>
                    <a:srgbClr val="504B4B"/>
                  </a:solidFill>
                  <a:latin typeface="KoPub돋움체_Pro Medium" pitchFamily="18" charset="-127"/>
                  <a:ea typeface="KoPub돋움체_Pro Medium" pitchFamily="18" charset="-127"/>
                </a:rPr>
                <a:t> 이미지 배치하기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147" name="Picture 3"/>
          <p:cNvPicPr>
            <a:picLocks noChangeAspect="1" noChangeArrowheads="1"/>
          </p:cNvPicPr>
          <p:nvPr/>
        </p:nvPicPr>
        <p:blipFill>
          <a:blip r:embed="rId4" cstate="print"/>
          <a:srcRect/>
          <a:stretch>
            <a:fillRect/>
          </a:stretch>
        </p:blipFill>
        <p:spPr bwMode="auto">
          <a:xfrm>
            <a:off x="597117" y="2046432"/>
            <a:ext cx="8391223" cy="320325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만들기</a:t>
            </a:r>
            <a:endParaRPr lang="en-US" altLang="ko-KR" dirty="0" smtClean="0">
              <a:latin typeface="KoPub돋움체_Pro Medium" pitchFamily="18" charset="-127"/>
              <a:ea typeface="KoPub돋움체_Pro Medium" pitchFamily="18" charset="-127"/>
            </a:endParaRPr>
          </a:p>
        </p:txBody>
      </p:sp>
      <p:pic>
        <p:nvPicPr>
          <p:cNvPr id="7170" name="Picture 2"/>
          <p:cNvPicPr>
            <a:picLocks noChangeAspect="1" noChangeArrowheads="1"/>
          </p:cNvPicPr>
          <p:nvPr/>
        </p:nvPicPr>
        <p:blipFill>
          <a:blip r:embed="rId3" cstate="print"/>
          <a:srcRect/>
          <a:stretch>
            <a:fillRect/>
          </a:stretch>
        </p:blipFill>
        <p:spPr bwMode="auto">
          <a:xfrm>
            <a:off x="764306" y="1758397"/>
            <a:ext cx="8243433" cy="246250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6-85 </a:t>
              </a:r>
              <a:r>
                <a:rPr lang="ko-KR" altLang="en-US" sz="1200" b="1" dirty="0" err="1" smtClean="0">
                  <a:solidFill>
                    <a:srgbClr val="504B4B"/>
                  </a:solidFill>
                  <a:latin typeface="KoPub돋움체_Pro Medium" pitchFamily="18" charset="-127"/>
                  <a:ea typeface="KoPub돋움체_Pro Medium" pitchFamily="18" charset="-127"/>
                </a:rPr>
                <a:t>클리어</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씬이</a:t>
              </a:r>
              <a:r>
                <a:rPr lang="ko-KR" altLang="en-US" sz="1200" b="1" dirty="0" smtClean="0">
                  <a:solidFill>
                    <a:srgbClr val="504B4B"/>
                  </a:solidFill>
                  <a:latin typeface="KoPub돋움체_Pro Medium" pitchFamily="18" charset="-127"/>
                  <a:ea typeface="KoPub돋움체_Pro Medium" pitchFamily="18" charset="-127"/>
                </a:rPr>
                <a:t> 표시되는지 확인하기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8194" name="Picture 2"/>
          <p:cNvPicPr>
            <a:picLocks noChangeAspect="1" noChangeArrowheads="1"/>
          </p:cNvPicPr>
          <p:nvPr/>
        </p:nvPicPr>
        <p:blipFill>
          <a:blip r:embed="rId4" cstate="print"/>
          <a:srcRect/>
          <a:stretch>
            <a:fillRect/>
          </a:stretch>
        </p:blipFill>
        <p:spPr bwMode="auto">
          <a:xfrm>
            <a:off x="539510" y="2046432"/>
            <a:ext cx="8315914" cy="316385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endParaRPr lang="en-US" altLang="ko-KR" b="1" dirty="0" smtClean="0">
              <a:latin typeface="KoPub돋움체_Pro Medium" pitchFamily="18" charset="-127"/>
              <a:ea typeface="KoPub돋움체_Pro Medium" pitchFamily="18" charset="-127"/>
            </a:endParaRPr>
          </a:p>
        </p:txBody>
      </p:sp>
      <p:grpSp>
        <p:nvGrpSpPr>
          <p:cNvPr id="5"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6-6 </a:t>
              </a:r>
              <a:r>
                <a:rPr lang="ko-KR" altLang="en-US" sz="1200" b="1" dirty="0" smtClean="0">
                  <a:solidFill>
                    <a:srgbClr val="504B4B"/>
                  </a:solidFill>
                  <a:latin typeface="KoPub돋움체_Pro Medium" pitchFamily="18" charset="-127"/>
                  <a:ea typeface="KoPub돋움체_Pro Medium" pitchFamily="18" charset="-127"/>
                </a:rPr>
                <a:t>리소스 추가하기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1266" name="Picture 2"/>
          <p:cNvPicPr>
            <a:picLocks noChangeAspect="1" noChangeArrowheads="1"/>
          </p:cNvPicPr>
          <p:nvPr/>
        </p:nvPicPr>
        <p:blipFill>
          <a:blip r:embed="rId4" cstate="print"/>
          <a:srcRect/>
          <a:stretch>
            <a:fillRect/>
          </a:stretch>
        </p:blipFill>
        <p:spPr bwMode="auto">
          <a:xfrm>
            <a:off x="539510" y="2046432"/>
            <a:ext cx="8343233" cy="342211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게임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전환하기</a:t>
            </a:r>
            <a:endParaRPr lang="en-US" altLang="ko-KR" dirty="0" smtClean="0">
              <a:latin typeface="KoPub돋움체_Pro Medium" pitchFamily="18" charset="-127"/>
              <a:ea typeface="KoPub돋움체_Pro Medium" pitchFamily="18" charset="-127"/>
            </a:endParaRPr>
          </a:p>
        </p:txBody>
      </p:sp>
      <p:pic>
        <p:nvPicPr>
          <p:cNvPr id="9218" name="Picture 2"/>
          <p:cNvPicPr>
            <a:picLocks noChangeAspect="1" noChangeArrowheads="1"/>
          </p:cNvPicPr>
          <p:nvPr/>
        </p:nvPicPr>
        <p:blipFill>
          <a:blip r:embed="rId3" cstate="print"/>
          <a:srcRect/>
          <a:stretch>
            <a:fillRect/>
          </a:stretch>
        </p:blipFill>
        <p:spPr bwMode="auto">
          <a:xfrm>
            <a:off x="750241" y="1758397"/>
            <a:ext cx="8199891" cy="172212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우선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씬의</a:t>
            </a:r>
            <a:r>
              <a:rPr lang="ko-KR" altLang="en-US" dirty="0" smtClean="0">
                <a:latin typeface="KoPub돋움체_Pro Medium" pitchFamily="18" charset="-127"/>
                <a:ea typeface="KoPub돋움체_Pro Medium" pitchFamily="18" charset="-127"/>
              </a:rPr>
              <a:t> 감독 스크립트를 작성함</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누름</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파일명을 </a:t>
            </a:r>
            <a:r>
              <a:rPr lang="en-US" altLang="ko-KR" dirty="0" err="1" smtClean="0">
                <a:latin typeface="KoPub돋움체_Pro Medium" pitchFamily="18" charset="-127"/>
                <a:ea typeface="KoPub돋움체_Pro Medium" pitchFamily="18" charset="-127"/>
              </a:rPr>
              <a:t>ClearDirector</a:t>
            </a:r>
            <a:r>
              <a:rPr lang="ko-KR" altLang="en-US" dirty="0" smtClean="0">
                <a:latin typeface="KoPub돋움체_Pro Medium" pitchFamily="18" charset="-127"/>
                <a:ea typeface="KoPub돋움체_Pro Medium" pitchFamily="18" charset="-127"/>
              </a:rPr>
              <a:t>로 바꿈</a:t>
            </a:r>
            <a:endParaRPr lang="en-US" altLang="ko-KR" dirty="0" smtClean="0">
              <a:latin typeface="KoPub돋움체_Pro Medium" pitchFamily="18" charset="-127"/>
              <a:ea typeface="KoPub돋움체_Pro Medium" pitchFamily="18" charset="-127"/>
            </a:endParaRPr>
          </a:p>
        </p:txBody>
      </p:sp>
      <p:pic>
        <p:nvPicPr>
          <p:cNvPr id="10242" name="Picture 2"/>
          <p:cNvPicPr>
            <a:picLocks noChangeAspect="1" noChangeArrowheads="1"/>
          </p:cNvPicPr>
          <p:nvPr/>
        </p:nvPicPr>
        <p:blipFill>
          <a:blip r:embed="rId3" cstate="print"/>
          <a:srcRect/>
          <a:stretch>
            <a:fillRect/>
          </a:stretch>
        </p:blipFill>
        <p:spPr bwMode="auto">
          <a:xfrm>
            <a:off x="1064027" y="3132972"/>
            <a:ext cx="3219938" cy="35363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ClearDirector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입력함</a:t>
            </a:r>
            <a:endParaRPr lang="en-US" altLang="ko-KR" dirty="0" smtClean="0">
              <a:latin typeface="KoPub돋움체_Pro Medium" pitchFamily="18" charset="-127"/>
              <a:ea typeface="KoPub돋움체_Pro Medium" pitchFamily="18" charset="-127"/>
            </a:endParaRPr>
          </a:p>
        </p:txBody>
      </p:sp>
      <p:pic>
        <p:nvPicPr>
          <p:cNvPr id="11266" name="Picture 2"/>
          <p:cNvPicPr>
            <a:picLocks noChangeAspect="1" noChangeArrowheads="1"/>
          </p:cNvPicPr>
          <p:nvPr/>
        </p:nvPicPr>
        <p:blipFill>
          <a:blip r:embed="rId3" cstate="print"/>
          <a:srcRect/>
          <a:stretch>
            <a:fillRect/>
          </a:stretch>
        </p:blipFill>
        <p:spPr bwMode="auto">
          <a:xfrm>
            <a:off x="906219" y="2046432"/>
            <a:ext cx="7977051" cy="219088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885152" y="4209626"/>
            <a:ext cx="7998118" cy="181168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LoadScene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사용해야 하므로 </a:t>
            </a:r>
            <a:r>
              <a:rPr lang="en-US" altLang="ko-KR" dirty="0" smtClean="0">
                <a:latin typeface="KoPub돋움체_Pro Medium" pitchFamily="18" charset="-127"/>
                <a:ea typeface="KoPub돋움체_Pro Medium" pitchFamily="18" charset="-127"/>
              </a:rPr>
              <a:t>4</a:t>
            </a:r>
            <a:r>
              <a:rPr lang="ko-KR" altLang="en-US" dirty="0" smtClean="0">
                <a:latin typeface="KoPub돋움체_Pro Medium" pitchFamily="18" charset="-127"/>
                <a:ea typeface="KoPub돋움체_Pro Medium" pitchFamily="18" charset="-127"/>
              </a:rPr>
              <a:t>번 줄에서 </a:t>
            </a:r>
            <a:r>
              <a:rPr lang="en-US" altLang="ko-KR" dirty="0" err="1" smtClean="0">
                <a:latin typeface="KoPub돋움체_Pro Medium" pitchFamily="18" charset="-127"/>
                <a:ea typeface="KoPub돋움체_Pro Medium" pitchFamily="18" charset="-127"/>
              </a:rPr>
              <a:t>SceneManagement</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패키지를 </a:t>
            </a:r>
            <a:r>
              <a:rPr lang="ko-KR" altLang="en-US" dirty="0" err="1" smtClean="0">
                <a:latin typeface="KoPub돋움체_Pro Medium" pitchFamily="18" charset="-127"/>
                <a:ea typeface="KoPub돋움체_Pro Medium" pitchFamily="18" charset="-127"/>
              </a:rPr>
              <a:t>임포트함</a:t>
            </a:r>
            <a:endParaRPr lang="ko-KR" altLang="en-US"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마우스가 클릭된 것을 감지했으면 </a:t>
            </a:r>
            <a:r>
              <a:rPr lang="en-US" altLang="ko-KR" dirty="0" err="1" smtClean="0">
                <a:latin typeface="KoPub돋움체_Pro Medium" pitchFamily="18" charset="-127"/>
                <a:ea typeface="KoPub돋움체_Pro Medium" pitchFamily="18" charset="-127"/>
              </a:rPr>
              <a:t>SceneManager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클래스의 </a:t>
            </a:r>
            <a:r>
              <a:rPr lang="en-US" altLang="ko-KR" dirty="0" err="1" smtClean="0">
                <a:latin typeface="KoPub돋움체_Pro Medium" pitchFamily="18" charset="-127"/>
                <a:ea typeface="KoPub돋움체_Pro Medium" pitchFamily="18" charset="-127"/>
              </a:rPr>
              <a:t>LoadScene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게임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전환함</a:t>
            </a:r>
            <a:r>
              <a:rPr lang="en-US" altLang="ko-KR" dirty="0" smtClean="0">
                <a:latin typeface="KoPub돋움체_Pro Medium" pitchFamily="18" charset="-127"/>
                <a:ea typeface="KoPub돋움체_Pro Medium" pitchFamily="18" charset="-127"/>
              </a:rPr>
              <a:t>(10~13</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en-US" altLang="ko-KR" dirty="0" err="1" smtClean="0">
                <a:latin typeface="KoPub돋움체_Pro Medium" pitchFamily="18" charset="-127"/>
                <a:ea typeface="KoPub돋움체_Pro Medium" pitchFamily="18" charset="-127"/>
              </a:rPr>
              <a:t>LoadScene</a:t>
            </a:r>
            <a:r>
              <a:rPr lang="ko-KR" altLang="en-US" dirty="0" smtClean="0">
                <a:latin typeface="KoPub돋움체_Pro Medium" pitchFamily="18" charset="-127"/>
                <a:ea typeface="KoPub돋움체_Pro Medium" pitchFamily="18" charset="-127"/>
              </a:rPr>
              <a:t>은 매개변수로 받은 씬 이름의 씬을 </a:t>
            </a:r>
            <a:r>
              <a:rPr lang="ko-KR" altLang="en-US" dirty="0" err="1" smtClean="0">
                <a:latin typeface="KoPub돋움체_Pro Medium" pitchFamily="18" charset="-127"/>
                <a:ea typeface="KoPub돋움체_Pro Medium" pitchFamily="18" charset="-127"/>
              </a:rPr>
              <a:t>로드하는</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메서드임</a:t>
            </a:r>
            <a:endParaRPr lang="ko-KR" altLang="en-US"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여기서는 게임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전환해야 하므로 매개변수의 씬 이름에 </a:t>
            </a:r>
            <a:r>
              <a:rPr lang="en-US" altLang="ko-KR" dirty="0" err="1" smtClean="0">
                <a:latin typeface="KoPub돋움체_Pro Medium" pitchFamily="18" charset="-127"/>
                <a:ea typeface="KoPub돋움체_Pro Medium" pitchFamily="18" charset="-127"/>
              </a:rPr>
              <a:t>GameScene</a:t>
            </a:r>
            <a:r>
              <a:rPr lang="ko-KR" altLang="en-US" dirty="0" smtClean="0">
                <a:latin typeface="KoPub돋움체_Pro Medium" pitchFamily="18" charset="-127"/>
                <a:ea typeface="KoPub돋움체_Pro Medium" pitchFamily="18" charset="-127"/>
              </a:rPr>
              <a:t>을 입력함</a:t>
            </a:r>
          </a:p>
          <a:p>
            <a:pPr lvl="1"/>
            <a:r>
              <a:rPr lang="ko-KR" altLang="en-US" dirty="0" smtClean="0">
                <a:latin typeface="KoPub돋움체_Pro Medium" pitchFamily="18" charset="-127"/>
                <a:ea typeface="KoPub돋움체_Pro Medium" pitchFamily="18" charset="-127"/>
              </a:rPr>
              <a:t>전환할 씬 이름은 </a:t>
            </a:r>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창의 </a:t>
            </a:r>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아이콘에서 확인할 수 있음</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6-86 </a:t>
              </a:r>
              <a:r>
                <a:rPr lang="ko-KR" altLang="en-US" sz="1200" b="1" dirty="0" smtClean="0">
                  <a:solidFill>
                    <a:srgbClr val="504B4B"/>
                  </a:solidFill>
                  <a:latin typeface="KoPub돋움체_Pro Medium" pitchFamily="18" charset="-127"/>
                  <a:ea typeface="KoPub돋움체_Pro Medium" pitchFamily="18" charset="-127"/>
                </a:rPr>
                <a:t>씬 이름을 확인하는 방법</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2290" name="Picture 2"/>
          <p:cNvPicPr>
            <a:picLocks noChangeAspect="1" noChangeArrowheads="1"/>
          </p:cNvPicPr>
          <p:nvPr/>
        </p:nvPicPr>
        <p:blipFill>
          <a:blip r:embed="rId4" cstate="print"/>
          <a:srcRect/>
          <a:stretch>
            <a:fillRect/>
          </a:stretch>
        </p:blipFill>
        <p:spPr bwMode="auto">
          <a:xfrm>
            <a:off x="539510" y="2002548"/>
            <a:ext cx="8499987" cy="332748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 생성</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감독 스크립트를 적용할 빈 오브젝트를 만듦</a:t>
            </a:r>
          </a:p>
          <a:p>
            <a:pPr lvl="1"/>
            <a:r>
              <a:rPr lang="ko-KR" altLang="en-US" dirty="0" smtClean="0">
                <a:latin typeface="KoPub돋움체_Pro Medium" pitchFamily="18" charset="-127"/>
                <a:ea typeface="KoPub돋움체_Pro Medium" pitchFamily="18" charset="-127"/>
              </a:rPr>
              <a:t>빈 오브젝트에 감독 스크립트를 적용하면 감독으로 동작함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401366"/>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6-87 </a:t>
              </a:r>
              <a:r>
                <a:rPr lang="ko-KR" altLang="en-US" sz="1200" b="1" dirty="0" smtClean="0">
                  <a:solidFill>
                    <a:srgbClr val="504B4B"/>
                  </a:solidFill>
                  <a:latin typeface="KoPub돋움체_Pro Medium" pitchFamily="18" charset="-127"/>
                  <a:ea typeface="KoPub돋움체_Pro Medium" pitchFamily="18" charset="-127"/>
                </a:rPr>
                <a:t>빈 오브젝트 만들기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3314" name="Picture 2"/>
          <p:cNvPicPr>
            <a:picLocks noChangeAspect="1" noChangeArrowheads="1"/>
          </p:cNvPicPr>
          <p:nvPr/>
        </p:nvPicPr>
        <p:blipFill>
          <a:blip r:embed="rId4" cstate="print"/>
          <a:srcRect/>
          <a:stretch>
            <a:fillRect/>
          </a:stretch>
        </p:blipFill>
        <p:spPr bwMode="auto">
          <a:xfrm>
            <a:off x="539510" y="2723154"/>
            <a:ext cx="8512901" cy="231884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적용</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6-88 </a:t>
              </a:r>
              <a:r>
                <a:rPr lang="en-US" altLang="ko-KR" sz="1200" b="1" dirty="0" err="1" smtClean="0">
                  <a:solidFill>
                    <a:srgbClr val="504B4B"/>
                  </a:solidFill>
                  <a:latin typeface="KoPub돋움체_Pro Medium" pitchFamily="18" charset="-127"/>
                  <a:ea typeface="KoPub돋움체_Pro Medium" pitchFamily="18" charset="-127"/>
                </a:rPr>
                <a:t>ClearDirector</a:t>
              </a:r>
              <a:r>
                <a:rPr lang="ko-KR" altLang="en-US" sz="1200" b="1" dirty="0" smtClean="0">
                  <a:solidFill>
                    <a:srgbClr val="504B4B"/>
                  </a:solidFill>
                  <a:latin typeface="KoPub돋움체_Pro Medium" pitchFamily="18" charset="-127"/>
                  <a:ea typeface="KoPub돋움체_Pro Medium" pitchFamily="18" charset="-127"/>
                </a:rPr>
                <a:t>로 스크립트 적용하기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4338" name="Picture 2"/>
          <p:cNvPicPr>
            <a:picLocks noChangeAspect="1" noChangeArrowheads="1"/>
          </p:cNvPicPr>
          <p:nvPr/>
        </p:nvPicPr>
        <p:blipFill>
          <a:blip r:embed="rId4" cstate="print"/>
          <a:srcRect/>
          <a:stretch>
            <a:fillRect/>
          </a:stretch>
        </p:blipFill>
        <p:spPr bwMode="auto">
          <a:xfrm>
            <a:off x="528522" y="2046432"/>
            <a:ext cx="8421610" cy="306240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적용</a:t>
            </a:r>
          </a:p>
        </p:txBody>
      </p:sp>
      <p:grpSp>
        <p:nvGrpSpPr>
          <p:cNvPr id="4" name="그룹 11"/>
          <p:cNvGrpSpPr/>
          <p:nvPr/>
        </p:nvGrpSpPr>
        <p:grpSpPr>
          <a:xfrm>
            <a:off x="597117" y="1700790"/>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6-89 </a:t>
              </a:r>
              <a:r>
                <a:rPr lang="ko-KR" altLang="en-US" sz="1200" b="1" dirty="0" smtClean="0">
                  <a:solidFill>
                    <a:srgbClr val="504B4B"/>
                  </a:solidFill>
                  <a:latin typeface="KoPub돋움체_Pro Medium" pitchFamily="18" charset="-127"/>
                  <a:ea typeface="KoPub돋움체_Pro Medium" pitchFamily="18" charset="-127"/>
                </a:rPr>
                <a:t>오류가 발생한 화면</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5363" name="Picture 3"/>
          <p:cNvPicPr>
            <a:picLocks noChangeAspect="1" noChangeArrowheads="1"/>
          </p:cNvPicPr>
          <p:nvPr/>
        </p:nvPicPr>
        <p:blipFill>
          <a:blip r:embed="rId4" cstate="print"/>
          <a:srcRect/>
          <a:stretch>
            <a:fillRect/>
          </a:stretch>
        </p:blipFill>
        <p:spPr bwMode="auto">
          <a:xfrm>
            <a:off x="561779" y="1988825"/>
            <a:ext cx="7120999" cy="481148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적용</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유니티에</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등록하지 않았기 때문임</a:t>
            </a:r>
          </a:p>
          <a:p>
            <a:pPr lvl="1"/>
            <a:r>
              <a:rPr lang="ko-KR" altLang="en-US" dirty="0" smtClean="0">
                <a:latin typeface="KoPub돋움체_Pro Medium" pitchFamily="18" charset="-127"/>
                <a:ea typeface="KoPub돋움체_Pro Medium" pitchFamily="18" charset="-127"/>
              </a:rPr>
              <a:t>지금까지는 씬 전환이 없어 필요하지 않았지만 씬 전환을 하려면 어느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어떤 순서로 사용하는지 </a:t>
            </a:r>
            <a:r>
              <a:rPr lang="ko-KR" altLang="en-US" dirty="0" err="1" smtClean="0">
                <a:latin typeface="KoPub돋움체_Pro Medium" pitchFamily="18" charset="-127"/>
                <a:ea typeface="KoPub돋움체_Pro Medium" pitchFamily="18" charset="-127"/>
              </a:rPr>
              <a:t>유니티에</a:t>
            </a:r>
            <a:r>
              <a:rPr lang="ko-KR" altLang="en-US" dirty="0" smtClean="0">
                <a:latin typeface="KoPub돋움체_Pro Medium" pitchFamily="18" charset="-127"/>
                <a:ea typeface="KoPub돋움체_Pro Medium" pitchFamily="18" charset="-127"/>
              </a:rPr>
              <a:t> 등록해야 함</a:t>
            </a:r>
          </a:p>
          <a:p>
            <a:pPr lvl="1"/>
            <a:r>
              <a:rPr lang="ko-KR" altLang="en-US" dirty="0" smtClean="0">
                <a:latin typeface="KoPub돋움체_Pro Medium" pitchFamily="18" charset="-127"/>
                <a:ea typeface="KoPub돋움체_Pro Medium" pitchFamily="18" charset="-127"/>
              </a:rPr>
              <a:t>등록하지 않으면 </a:t>
            </a:r>
            <a:r>
              <a:rPr lang="en-US" altLang="ko-KR" dirty="0" err="1" smtClean="0">
                <a:latin typeface="KoPub돋움체_Pro Medium" pitchFamily="18" charset="-127"/>
                <a:ea typeface="KoPub돋움체_Pro Medium" pitchFamily="18" charset="-127"/>
              </a:rPr>
              <a:t>LoadScene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메서드로</a:t>
            </a:r>
            <a:r>
              <a:rPr lang="ko-KR" altLang="en-US" dirty="0" smtClean="0">
                <a:latin typeface="KoPub돋움체_Pro Medium" pitchFamily="18" charset="-127"/>
                <a:ea typeface="KoPub돋움체_Pro Medium" pitchFamily="18" charset="-127"/>
              </a:rPr>
              <a:t> 전환할 곳의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지정해도 실행할 때 ‘그런 씬 없어</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라는 오류가 발생함</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등록하기</a:t>
            </a: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6-90 </a:t>
              </a:r>
              <a:r>
                <a:rPr lang="ko-KR" altLang="en-US" sz="1200" b="1" dirty="0" smtClean="0">
                  <a:solidFill>
                    <a:srgbClr val="504B4B"/>
                  </a:solidFill>
                  <a:latin typeface="KoPub돋움체_Pro Medium" pitchFamily="18" charset="-127"/>
                  <a:ea typeface="KoPub돋움체_Pro Medium" pitchFamily="18" charset="-127"/>
                </a:rPr>
                <a:t>게임 </a:t>
              </a:r>
              <a:r>
                <a:rPr lang="ko-KR" altLang="en-US" sz="1200" b="1" dirty="0" err="1" smtClean="0">
                  <a:solidFill>
                    <a:srgbClr val="504B4B"/>
                  </a:solidFill>
                  <a:latin typeface="KoPub돋움체_Pro Medium" pitchFamily="18" charset="-127"/>
                  <a:ea typeface="KoPub돋움체_Pro Medium" pitchFamily="18" charset="-127"/>
                </a:rPr>
                <a:t>씬과</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클리어</a:t>
              </a:r>
              <a:r>
                <a:rPr lang="ko-KR" altLang="en-US" sz="1200" b="1" dirty="0" smtClean="0">
                  <a:solidFill>
                    <a:srgbClr val="504B4B"/>
                  </a:solidFill>
                  <a:latin typeface="KoPub돋움체_Pro Medium" pitchFamily="18" charset="-127"/>
                  <a:ea typeface="KoPub돋움체_Pro Medium" pitchFamily="18" charset="-127"/>
                </a:rPr>
                <a:t> 씬 등록하기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6386" name="Picture 2"/>
          <p:cNvPicPr>
            <a:picLocks noChangeAspect="1" noChangeArrowheads="1"/>
          </p:cNvPicPr>
          <p:nvPr/>
        </p:nvPicPr>
        <p:blipFill>
          <a:blip r:embed="rId4" cstate="print"/>
          <a:srcRect/>
          <a:stretch>
            <a:fillRect/>
          </a:stretch>
        </p:blipFill>
        <p:spPr bwMode="auto">
          <a:xfrm>
            <a:off x="525169" y="2046432"/>
            <a:ext cx="8482570" cy="342537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endParaRPr lang="en-US" altLang="ko-KR" b="1"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6-1 </a:t>
              </a:r>
              <a:r>
                <a:rPr lang="ko-KR" altLang="en-US" sz="1200" b="1" dirty="0" smtClean="0">
                  <a:solidFill>
                    <a:srgbClr val="504B4B"/>
                  </a:solidFill>
                  <a:latin typeface="KoPub돋움체_Pro Medium" pitchFamily="18" charset="-127"/>
                  <a:ea typeface="KoPub돋움체_Pro Medium" pitchFamily="18" charset="-127"/>
                </a:rPr>
                <a:t>사용할 리소스의 형식과 역할</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2290" name="Picture 2"/>
          <p:cNvPicPr>
            <a:picLocks noChangeAspect="1" noChangeArrowheads="1"/>
          </p:cNvPicPr>
          <p:nvPr/>
        </p:nvPicPr>
        <p:blipFill>
          <a:blip r:embed="rId4" cstate="print"/>
          <a:srcRect/>
          <a:stretch>
            <a:fillRect/>
          </a:stretch>
        </p:blipFill>
        <p:spPr bwMode="auto">
          <a:xfrm>
            <a:off x="597117" y="2046432"/>
            <a:ext cx="7266278" cy="393273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등록하기</a:t>
            </a: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6-91 </a:t>
              </a:r>
              <a:r>
                <a:rPr lang="ko-KR" altLang="en-US" sz="1200" b="1" dirty="0" smtClean="0">
                  <a:solidFill>
                    <a:srgbClr val="504B4B"/>
                  </a:solidFill>
                  <a:latin typeface="KoPub돋움체_Pro Medium" pitchFamily="18" charset="-127"/>
                  <a:ea typeface="KoPub돋움체_Pro Medium" pitchFamily="18" charset="-127"/>
                </a:rPr>
                <a:t>씬 순서 정하기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7410" name="Picture 2"/>
          <p:cNvPicPr>
            <a:picLocks noChangeAspect="1" noChangeArrowheads="1"/>
          </p:cNvPicPr>
          <p:nvPr/>
        </p:nvPicPr>
        <p:blipFill>
          <a:blip r:embed="rId4" cstate="print"/>
          <a:srcRect/>
          <a:stretch>
            <a:fillRect/>
          </a:stretch>
        </p:blipFill>
        <p:spPr bwMode="auto">
          <a:xfrm>
            <a:off x="539510" y="2046432"/>
            <a:ext cx="8395057" cy="269735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등록하기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다시 한 번 게임을 실행해 </a:t>
            </a:r>
            <a:r>
              <a:rPr lang="ko-KR" altLang="en-US" dirty="0" err="1" smtClean="0">
                <a:latin typeface="KoPub돋움체_Pro Medium" pitchFamily="18" charset="-127"/>
                <a:ea typeface="KoPub돋움체_Pro Medium" pitchFamily="18" charset="-127"/>
              </a:rPr>
              <a:t>씬이</a:t>
            </a:r>
            <a:r>
              <a:rPr lang="ko-KR" altLang="en-US" dirty="0" smtClean="0">
                <a:latin typeface="KoPub돋움체_Pro Medium" pitchFamily="18" charset="-127"/>
                <a:ea typeface="KoPub돋움체_Pro Medium" pitchFamily="18" charset="-127"/>
              </a:rPr>
              <a:t> 제대로 전환되는지 확인함</a:t>
            </a:r>
          </a:p>
          <a:p>
            <a:pPr lvl="1"/>
            <a:r>
              <a:rPr lang="ko-KR" altLang="en-US" dirty="0" smtClean="0">
                <a:latin typeface="KoPub돋움체_Pro Medium" pitchFamily="18" charset="-127"/>
                <a:ea typeface="KoPub돋움체_Pro Medium" pitchFamily="18" charset="-127"/>
              </a:rPr>
              <a:t>이번은 </a:t>
            </a:r>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에디터에서 </a:t>
            </a:r>
            <a:r>
              <a:rPr lang="en-US" altLang="ko-KR" dirty="0" err="1" smtClean="0">
                <a:latin typeface="KoPub돋움체_Pro Medium" pitchFamily="18" charset="-127"/>
                <a:ea typeface="KoPub돋움체_Pro Medium" pitchFamily="18" charset="-127"/>
              </a:rPr>
              <a:t>ClearScene</a:t>
            </a:r>
            <a:r>
              <a:rPr lang="ko-KR" altLang="en-US" dirty="0" smtClean="0">
                <a:latin typeface="KoPub돋움체_Pro Medium" pitchFamily="18" charset="-127"/>
                <a:ea typeface="KoPub돋움체_Pro Medium" pitchFamily="18" charset="-127"/>
              </a:rPr>
              <a:t>을 편집하므로 실행하면 </a:t>
            </a:r>
            <a:r>
              <a:rPr lang="en-US" altLang="ko-KR" dirty="0" err="1" smtClean="0">
                <a:latin typeface="KoPub돋움체_Pro Medium" pitchFamily="18" charset="-127"/>
                <a:ea typeface="KoPub돋움체_Pro Medium" pitchFamily="18" charset="-127"/>
              </a:rPr>
              <a:t>ClearScene</a:t>
            </a:r>
            <a:r>
              <a:rPr lang="ko-KR" altLang="en-US" dirty="0" smtClean="0">
                <a:latin typeface="KoPub돋움체_Pro Medium" pitchFamily="18" charset="-127"/>
                <a:ea typeface="KoPub돋움체_Pro Medium" pitchFamily="18" charset="-127"/>
              </a:rPr>
              <a:t>부터 시작함</a:t>
            </a:r>
          </a:p>
        </p:txBody>
      </p:sp>
      <p:grpSp>
        <p:nvGrpSpPr>
          <p:cNvPr id="4" name="그룹 11"/>
          <p:cNvGrpSpPr/>
          <p:nvPr/>
        </p:nvGrpSpPr>
        <p:grpSpPr>
          <a:xfrm>
            <a:off x="597117" y="2458973"/>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6-92 </a:t>
              </a:r>
              <a:r>
                <a:rPr lang="ko-KR" altLang="en-US" sz="1200" b="1" dirty="0" err="1" smtClean="0">
                  <a:solidFill>
                    <a:srgbClr val="504B4B"/>
                  </a:solidFill>
                  <a:latin typeface="KoPub돋움체_Pro Medium" pitchFamily="18" charset="-127"/>
                  <a:ea typeface="KoPub돋움체_Pro Medium" pitchFamily="18" charset="-127"/>
                </a:rPr>
                <a:t>씬이</a:t>
              </a:r>
              <a:r>
                <a:rPr lang="ko-KR" altLang="en-US" sz="1200" b="1" dirty="0" smtClean="0">
                  <a:solidFill>
                    <a:srgbClr val="504B4B"/>
                  </a:solidFill>
                  <a:latin typeface="KoPub돋움체_Pro Medium" pitchFamily="18" charset="-127"/>
                  <a:ea typeface="KoPub돋움체_Pro Medium" pitchFamily="18" charset="-127"/>
                </a:rPr>
                <a:t> 제대로 전환하는지 확인하기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8434" name="Picture 2"/>
          <p:cNvPicPr>
            <a:picLocks noChangeAspect="1" noChangeArrowheads="1"/>
          </p:cNvPicPr>
          <p:nvPr/>
        </p:nvPicPr>
        <p:blipFill>
          <a:blip r:embed="rId4" cstate="print"/>
          <a:srcRect/>
          <a:stretch>
            <a:fillRect/>
          </a:stretch>
        </p:blipFill>
        <p:spPr bwMode="auto">
          <a:xfrm>
            <a:off x="539510" y="2720610"/>
            <a:ext cx="8456444" cy="289745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 게임 씬’ 흐름은 완성되었으므로 ‘게임 씬 →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씬’ 흐름을 만들자</a:t>
            </a:r>
          </a:p>
          <a:p>
            <a:pPr lvl="1"/>
            <a:r>
              <a:rPr lang="ko-KR" altLang="en-US" dirty="0" smtClean="0">
                <a:latin typeface="KoPub돋움체_Pro Medium" pitchFamily="18" charset="-127"/>
                <a:ea typeface="KoPub돋움체_Pro Medium" pitchFamily="18" charset="-127"/>
              </a:rPr>
              <a:t>일단 </a:t>
            </a:r>
            <a:r>
              <a:rPr lang="en-US" altLang="ko-KR" dirty="0" err="1" smtClean="0">
                <a:latin typeface="KoPub돋움체_Pro Medium" pitchFamily="18" charset="-127"/>
                <a:ea typeface="KoPub돋움체_Pro Medium" pitchFamily="18" charset="-127"/>
              </a:rPr>
              <a:t>GameScene</a:t>
            </a:r>
            <a:r>
              <a:rPr lang="ko-KR" altLang="en-US" dirty="0" smtClean="0">
                <a:latin typeface="KoPub돋움체_Pro Medium" pitchFamily="18" charset="-127"/>
                <a:ea typeface="KoPub돋움체_Pro Medium" pitchFamily="18" charset="-127"/>
              </a:rPr>
              <a:t>으로 돌아감</a:t>
            </a:r>
          </a:p>
          <a:p>
            <a:pPr lvl="1"/>
            <a:r>
              <a:rPr lang="ko-KR" altLang="en-US" dirty="0" smtClean="0">
                <a:latin typeface="KoPub돋움체_Pro Medium" pitchFamily="18" charset="-127"/>
                <a:ea typeface="KoPub돋움체_Pro Medium" pitchFamily="18" charset="-127"/>
              </a:rPr>
              <a:t>작업하는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바꾸려면 </a:t>
            </a:r>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씬 아이콘을 </a:t>
            </a:r>
            <a:r>
              <a:rPr lang="ko-KR" altLang="en-US" dirty="0" err="1" smtClean="0">
                <a:latin typeface="KoPub돋움체_Pro Medium" pitchFamily="18" charset="-127"/>
                <a:ea typeface="KoPub돋움체_Pro Medium" pitchFamily="18" charset="-127"/>
              </a:rPr>
              <a:t>더블클릭하면</a:t>
            </a:r>
            <a:r>
              <a:rPr lang="ko-KR" altLang="en-US" dirty="0" smtClean="0">
                <a:latin typeface="KoPub돋움체_Pro Medium" pitchFamily="18" charset="-127"/>
                <a:ea typeface="KoPub돋움체_Pro Medium" pitchFamily="18" charset="-127"/>
              </a:rPr>
              <a:t> 됨</a:t>
            </a:r>
          </a:p>
        </p:txBody>
      </p:sp>
      <p:grpSp>
        <p:nvGrpSpPr>
          <p:cNvPr id="4" name="그룹 11"/>
          <p:cNvGrpSpPr/>
          <p:nvPr/>
        </p:nvGrpSpPr>
        <p:grpSpPr>
          <a:xfrm>
            <a:off x="597117" y="2737716"/>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6-93 </a:t>
              </a:r>
              <a:r>
                <a:rPr lang="ko-KR" altLang="en-US" sz="1200" b="1" dirty="0" smtClean="0">
                  <a:solidFill>
                    <a:srgbClr val="504B4B"/>
                  </a:solidFill>
                  <a:latin typeface="KoPub돋움체_Pro Medium" pitchFamily="18" charset="-127"/>
                  <a:ea typeface="KoPub돋움체_Pro Medium" pitchFamily="18" charset="-127"/>
                </a:rPr>
                <a:t>편집할 씬 바꾸기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9458" name="Picture 2"/>
          <p:cNvPicPr>
            <a:picLocks noChangeAspect="1" noChangeArrowheads="1"/>
          </p:cNvPicPr>
          <p:nvPr/>
        </p:nvPicPr>
        <p:blipFill>
          <a:blip r:embed="rId4" cstate="print"/>
          <a:srcRect/>
          <a:stretch>
            <a:fillRect/>
          </a:stretch>
        </p:blipFill>
        <p:spPr bwMode="auto">
          <a:xfrm>
            <a:off x="539510" y="3025751"/>
            <a:ext cx="8421610" cy="257042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전환하는 시점은 플레이어가 깃발에 닿는 시점임</a:t>
            </a:r>
          </a:p>
          <a:p>
            <a:pPr lvl="1"/>
            <a:r>
              <a:rPr lang="ko-KR" altLang="en-US" dirty="0" smtClean="0">
                <a:latin typeface="KoPub돋움체_Pro Medium" pitchFamily="18" charset="-127"/>
                <a:ea typeface="KoPub돋움체_Pro Medium" pitchFamily="18" charset="-127"/>
              </a:rPr>
              <a:t>이 시점에 씬 전환 스크립트를 실행하는 것이 좋음</a:t>
            </a:r>
          </a:p>
          <a:p>
            <a:pPr lvl="1"/>
            <a:r>
              <a:rPr lang="ko-KR" altLang="en-US" dirty="0" smtClean="0">
                <a:latin typeface="KoPub돋움체_Pro Medium" pitchFamily="18" charset="-127"/>
                <a:ea typeface="KoPub돋움체_Pro Medium" pitchFamily="18" charset="-127"/>
              </a:rPr>
              <a:t>기본적으로 씬 전환은 감독의 일이지만 이번에는 감독을 만들지 않고 플레이어 컨트롤러에 전환 스크립트를 추가해서 만듦</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창의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추가함</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여기서는 추가하는 부분만 표시함</a:t>
            </a:r>
            <a:r>
              <a:rPr lang="en-US" altLang="ko-KR" dirty="0" smtClean="0">
                <a:latin typeface="KoPub돋움체_Pro Medium" pitchFamily="18" charset="-127"/>
                <a:ea typeface="KoPub돋움체_Pro Medium" pitchFamily="18" charset="-127"/>
              </a:rPr>
              <a:t>)</a:t>
            </a:r>
            <a:endParaRPr lang="ko-KR" altLang="en-US" dirty="0" smtClean="0">
              <a:latin typeface="KoPub돋움체_Pro Medium" pitchFamily="18" charset="-127"/>
              <a:ea typeface="KoPub돋움체_Pro Medium" pitchFamily="18" charset="-127"/>
            </a:endParaRPr>
          </a:p>
        </p:txBody>
      </p:sp>
      <p:pic>
        <p:nvPicPr>
          <p:cNvPr id="20482" name="Picture 2"/>
          <p:cNvPicPr>
            <a:picLocks noChangeAspect="1" noChangeArrowheads="1"/>
          </p:cNvPicPr>
          <p:nvPr/>
        </p:nvPicPr>
        <p:blipFill>
          <a:blip r:embed="rId3" cstate="print"/>
          <a:srcRect/>
          <a:stretch>
            <a:fillRect/>
          </a:stretch>
        </p:blipFill>
        <p:spPr bwMode="auto">
          <a:xfrm>
            <a:off x="876549" y="2374239"/>
            <a:ext cx="8081087" cy="387750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6.10 </a:t>
            </a:r>
            <a:r>
              <a:rPr lang="ko-KR" altLang="en-US" dirty="0" smtClean="0">
                <a:latin typeface="KoPub돋움체_Pro Medium" pitchFamily="18" charset="-127"/>
                <a:ea typeface="KoPub돋움체_Pro Medium" pitchFamily="18" charset="-127"/>
              </a:rPr>
              <a:t>씬 전환하기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깃발에 닿았는지는 </a:t>
            </a:r>
            <a:r>
              <a:rPr lang="en-US" altLang="ko-KR" dirty="0" err="1" smtClean="0">
                <a:latin typeface="KoPub돋움체_Pro Medium" pitchFamily="18" charset="-127"/>
                <a:ea typeface="KoPub돋움체_Pro Medium" pitchFamily="18" charset="-127"/>
              </a:rPr>
              <a:t>PlayerController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스크립트의 </a:t>
            </a:r>
            <a:r>
              <a:rPr lang="en-US" altLang="ko-KR" dirty="0" smtClean="0">
                <a:latin typeface="KoPub돋움체_Pro Medium" pitchFamily="18" charset="-127"/>
                <a:ea typeface="KoPub돋움체_Pro Medium" pitchFamily="18" charset="-127"/>
              </a:rPr>
              <a:t>OnTriggerEnter2D </a:t>
            </a:r>
            <a:r>
              <a:rPr lang="ko-KR" altLang="en-US" dirty="0" err="1" smtClean="0">
                <a:latin typeface="KoPub돋움체_Pro Medium" pitchFamily="18" charset="-127"/>
                <a:ea typeface="KoPub돋움체_Pro Medium" pitchFamily="18" charset="-127"/>
              </a:rPr>
              <a:t>메서드로</a:t>
            </a:r>
            <a:r>
              <a:rPr lang="ko-KR" altLang="en-US" dirty="0" smtClean="0">
                <a:latin typeface="KoPub돋움체_Pro Medium" pitchFamily="18" charset="-127"/>
                <a:ea typeface="KoPub돋움체_Pro Medium" pitchFamily="18" charset="-127"/>
              </a:rPr>
              <a:t> 감지함</a:t>
            </a:r>
          </a:p>
          <a:p>
            <a:pPr lvl="1"/>
            <a:r>
              <a:rPr lang="en-US" altLang="ko-KR" dirty="0" smtClean="0">
                <a:latin typeface="KoPub돋움체_Pro Medium" pitchFamily="18" charset="-127"/>
                <a:ea typeface="KoPub돋움체_Pro Medium" pitchFamily="18" charset="-127"/>
              </a:rPr>
              <a:t>OnTriggerEnter2D </a:t>
            </a:r>
            <a:r>
              <a:rPr lang="ko-KR" altLang="en-US" dirty="0" err="1" smtClean="0">
                <a:latin typeface="KoPub돋움체_Pro Medium" pitchFamily="18" charset="-127"/>
                <a:ea typeface="KoPub돋움체_Pro Medium" pitchFamily="18" charset="-127"/>
              </a:rPr>
              <a:t>메서드에서</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LoadScene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전환함</a:t>
            </a:r>
          </a:p>
          <a:p>
            <a:pPr lvl="1"/>
            <a:r>
              <a:rPr lang="en-US" altLang="ko-KR" dirty="0" err="1" smtClean="0">
                <a:latin typeface="KoPub돋움체_Pro Medium" pitchFamily="18" charset="-127"/>
                <a:ea typeface="KoPub돋움체_Pro Medium" pitchFamily="18" charset="-127"/>
              </a:rPr>
              <a:t>LoadScene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사용하려면 </a:t>
            </a:r>
            <a:r>
              <a:rPr lang="en-US" altLang="ko-KR" dirty="0" smtClean="0">
                <a:latin typeface="KoPub돋움체_Pro Medium" pitchFamily="18" charset="-127"/>
                <a:ea typeface="KoPub돋움체_Pro Medium" pitchFamily="18" charset="-127"/>
              </a:rPr>
              <a:t>using </a:t>
            </a:r>
            <a:r>
              <a:rPr lang="en-US" altLang="ko-KR" dirty="0" err="1" smtClean="0">
                <a:latin typeface="KoPub돋움체_Pro Medium" pitchFamily="18" charset="-127"/>
                <a:ea typeface="KoPub돋움체_Pro Medium" pitchFamily="18" charset="-127"/>
              </a:rPr>
              <a:t>UnityEngine.SceneManagement</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으로 </a:t>
            </a:r>
            <a:r>
              <a:rPr lang="en-US" altLang="ko-KR" dirty="0" err="1" smtClean="0">
                <a:latin typeface="KoPub돋움체_Pro Medium" pitchFamily="18" charset="-127"/>
                <a:ea typeface="KoPub돋움체_Pro Medium" pitchFamily="18" charset="-127"/>
              </a:rPr>
              <a:t>SceneManagement</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클래스를 가져옴</a:t>
            </a:r>
            <a:r>
              <a:rPr lang="en-US" altLang="ko-KR" dirty="0" smtClean="0">
                <a:latin typeface="KoPub돋움체_Pro Medium" pitchFamily="18" charset="-127"/>
                <a:ea typeface="KoPub돋움체_Pro Medium" pitchFamily="18" charset="-127"/>
              </a:rPr>
              <a:t>(4</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endParaRPr lang="ko-KR" altLang="en-US" dirty="0" smtClean="0">
              <a:latin typeface="KoPub돋움체_Pro Medium" pitchFamily="18" charset="-127"/>
              <a:ea typeface="KoPub돋움체_Pro Medium" pitchFamily="18" charset="-127"/>
            </a:endParaRPr>
          </a:p>
        </p:txBody>
      </p:sp>
      <p:grpSp>
        <p:nvGrpSpPr>
          <p:cNvPr id="5" name="그룹 11"/>
          <p:cNvGrpSpPr/>
          <p:nvPr/>
        </p:nvGrpSpPr>
        <p:grpSpPr>
          <a:xfrm>
            <a:off x="597117" y="326547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6-94 </a:t>
              </a:r>
              <a:r>
                <a:rPr lang="ko-KR" altLang="en-US" sz="1200" b="1" dirty="0" err="1" smtClean="0">
                  <a:solidFill>
                    <a:srgbClr val="504B4B"/>
                  </a:solidFill>
                  <a:latin typeface="KoPub돋움체_Pro Medium" pitchFamily="18" charset="-127"/>
                  <a:ea typeface="KoPub돋움체_Pro Medium" pitchFamily="18" charset="-127"/>
                </a:rPr>
                <a:t>씬이</a:t>
              </a:r>
              <a:r>
                <a:rPr lang="ko-KR" altLang="en-US" sz="1200" b="1" dirty="0" smtClean="0">
                  <a:solidFill>
                    <a:srgbClr val="504B4B"/>
                  </a:solidFill>
                  <a:latin typeface="KoPub돋움체_Pro Medium" pitchFamily="18" charset="-127"/>
                  <a:ea typeface="KoPub돋움체_Pro Medium" pitchFamily="18" charset="-127"/>
                </a:rPr>
                <a:t> 전환되는지 확인하기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1506" name="Picture 2"/>
          <p:cNvPicPr>
            <a:picLocks noChangeAspect="1" noChangeArrowheads="1"/>
          </p:cNvPicPr>
          <p:nvPr/>
        </p:nvPicPr>
        <p:blipFill>
          <a:blip r:embed="rId4" cstate="print"/>
          <a:srcRect/>
          <a:stretch>
            <a:fillRect/>
          </a:stretch>
        </p:blipFill>
        <p:spPr bwMode="auto">
          <a:xfrm>
            <a:off x="571855" y="3544214"/>
            <a:ext cx="8435884" cy="27576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조작에 대응시키기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스마트폰의</a:t>
            </a:r>
            <a:r>
              <a:rPr lang="ko-KR" altLang="en-US" dirty="0" smtClean="0">
                <a:latin typeface="KoPub돋움체_Pro Medium" pitchFamily="18" charset="-127"/>
                <a:ea typeface="KoPub돋움체_Pro Medium" pitchFamily="18" charset="-127"/>
              </a:rPr>
              <a:t> 기울기는 가속도 센서로 구할 수 있음</a:t>
            </a:r>
          </a:p>
          <a:p>
            <a:pPr lvl="1"/>
            <a:r>
              <a:rPr lang="ko-KR" altLang="en-US" dirty="0" smtClean="0">
                <a:latin typeface="KoPub돋움체_Pro Medium" pitchFamily="18" charset="-127"/>
                <a:ea typeface="KoPub돋움체_Pro Medium" pitchFamily="18" charset="-127"/>
              </a:rPr>
              <a:t>가속도 센서 값은 다음과 같이 세 축으로 나눠 구할 수 있음</a:t>
            </a:r>
          </a:p>
          <a:p>
            <a:pPr lvl="1"/>
            <a:r>
              <a:rPr lang="ko-KR" altLang="en-US" dirty="0" err="1" smtClean="0">
                <a:latin typeface="KoPub돋움체_Pro Medium" pitchFamily="18" charset="-127"/>
                <a:ea typeface="KoPub돋움체_Pro Medium" pitchFamily="18" charset="-127"/>
              </a:rPr>
              <a:t>스마트폰을</a:t>
            </a:r>
            <a:r>
              <a:rPr lang="ko-KR" altLang="en-US" dirty="0" smtClean="0">
                <a:latin typeface="KoPub돋움체_Pro Medium" pitchFamily="18" charset="-127"/>
                <a:ea typeface="KoPub돋움체_Pro Medium" pitchFamily="18" charset="-127"/>
              </a:rPr>
              <a:t> 좌우로 기울이면 </a:t>
            </a:r>
            <a:r>
              <a:rPr lang="en-US" altLang="ko-KR" dirty="0" smtClean="0">
                <a:latin typeface="KoPub돋움체_Pro Medium" pitchFamily="18" charset="-127"/>
                <a:ea typeface="KoPub돋움체_Pro Medium" pitchFamily="18" charset="-127"/>
              </a:rPr>
              <a:t>X</a:t>
            </a:r>
            <a:r>
              <a:rPr lang="ko-KR" altLang="en-US" dirty="0" smtClean="0">
                <a:latin typeface="KoPub돋움체_Pro Medium" pitchFamily="18" charset="-127"/>
                <a:ea typeface="KoPub돋움체_Pro Medium" pitchFamily="18" charset="-127"/>
              </a:rPr>
              <a:t>축 값이 </a:t>
            </a:r>
            <a:r>
              <a:rPr lang="en-US" altLang="ko-KR" dirty="0" smtClean="0">
                <a:latin typeface="KoPub돋움체_Pro Medium" pitchFamily="18" charset="-127"/>
                <a:ea typeface="KoPub돋움체_Pro Medium" pitchFamily="18" charset="-127"/>
              </a:rPr>
              <a:t>-1.0</a:t>
            </a:r>
            <a:r>
              <a:rPr lang="ko-KR" altLang="en-US" dirty="0" smtClean="0">
                <a:latin typeface="KoPub돋움체_Pro Medium" pitchFamily="18" charset="-127"/>
                <a:ea typeface="KoPub돋움체_Pro Medium" pitchFamily="18" charset="-127"/>
              </a:rPr>
              <a:t>부터 </a:t>
            </a:r>
            <a:r>
              <a:rPr lang="en-US" altLang="ko-KR" dirty="0" smtClean="0">
                <a:latin typeface="KoPub돋움체_Pro Medium" pitchFamily="18" charset="-127"/>
                <a:ea typeface="KoPub돋움체_Pro Medium" pitchFamily="18" charset="-127"/>
              </a:rPr>
              <a:t>1.0</a:t>
            </a:r>
            <a:r>
              <a:rPr lang="ko-KR" altLang="en-US" dirty="0" smtClean="0">
                <a:latin typeface="KoPub돋움체_Pro Medium" pitchFamily="18" charset="-127"/>
                <a:ea typeface="KoPub돋움체_Pro Medium" pitchFamily="18" charset="-127"/>
              </a:rPr>
              <a:t>까지 범위로 변함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737716"/>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6-95 </a:t>
              </a:r>
              <a:r>
                <a:rPr lang="ko-KR" altLang="en-US" sz="1200" b="1" dirty="0" err="1" smtClean="0">
                  <a:solidFill>
                    <a:srgbClr val="504B4B"/>
                  </a:solidFill>
                  <a:latin typeface="KoPub돋움체_Pro Medium" pitchFamily="18" charset="-127"/>
                  <a:ea typeface="KoPub돋움체_Pro Medium" pitchFamily="18" charset="-127"/>
                </a:rPr>
                <a:t>스마트폰의</a:t>
              </a:r>
              <a:r>
                <a:rPr lang="ko-KR" altLang="en-US" sz="1200" b="1" dirty="0" smtClean="0">
                  <a:solidFill>
                    <a:srgbClr val="504B4B"/>
                  </a:solidFill>
                  <a:latin typeface="KoPub돋움체_Pro Medium" pitchFamily="18" charset="-127"/>
                  <a:ea typeface="KoPub돋움체_Pro Medium" pitchFamily="18" charset="-127"/>
                </a:rPr>
                <a:t> 가속도 센서</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9698" name="Picture 2"/>
          <p:cNvPicPr>
            <a:picLocks noChangeAspect="1" noChangeArrowheads="1"/>
          </p:cNvPicPr>
          <p:nvPr/>
        </p:nvPicPr>
        <p:blipFill>
          <a:blip r:embed="rId4" cstate="print"/>
          <a:srcRect/>
          <a:stretch>
            <a:fillRect/>
          </a:stretch>
        </p:blipFill>
        <p:spPr bwMode="auto">
          <a:xfrm>
            <a:off x="539510" y="3083358"/>
            <a:ext cx="2311400" cy="29464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조작에 대응시키기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스마트폰의</a:t>
            </a:r>
            <a:r>
              <a:rPr lang="ko-KR" altLang="en-US" dirty="0" smtClean="0">
                <a:latin typeface="KoPub돋움체_Pro Medium" pitchFamily="18" charset="-127"/>
                <a:ea typeface="KoPub돋움체_Pro Medium" pitchFamily="18" charset="-127"/>
              </a:rPr>
              <a:t> 기울기가 일정 값보다 크면 플레이어가 좌우로 이동하도록 </a:t>
            </a:r>
            <a:r>
              <a:rPr lang="en-US" altLang="ko-KR" dirty="0" err="1" smtClean="0">
                <a:latin typeface="KoPub돋움체_Pro Medium" pitchFamily="18" charset="-127"/>
                <a:ea typeface="KoPub돋움체_Pro Medium" pitchFamily="18" charset="-127"/>
              </a:rPr>
              <a:t>PlayerController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스크립트를 추가 해 보자</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창의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추가함</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여기서는 추가하는 부분만 표시함</a:t>
            </a:r>
            <a:r>
              <a:rPr lang="en-US" altLang="ko-KR" dirty="0" smtClean="0">
                <a:latin typeface="KoPub돋움체_Pro Medium" pitchFamily="18" charset="-127"/>
                <a:ea typeface="KoPub돋움체_Pro Medium" pitchFamily="18" charset="-127"/>
              </a:rPr>
              <a:t>)</a:t>
            </a:r>
          </a:p>
        </p:txBody>
      </p:sp>
      <p:pic>
        <p:nvPicPr>
          <p:cNvPr id="30722" name="Picture 2"/>
          <p:cNvPicPr>
            <a:picLocks noChangeAspect="1" noChangeArrowheads="1"/>
          </p:cNvPicPr>
          <p:nvPr/>
        </p:nvPicPr>
        <p:blipFill>
          <a:blip r:embed="rId3" cstate="print"/>
          <a:srcRect/>
          <a:stretch>
            <a:fillRect/>
          </a:stretch>
        </p:blipFill>
        <p:spPr bwMode="auto">
          <a:xfrm>
            <a:off x="885152" y="2910537"/>
            <a:ext cx="8159287" cy="358807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조작에 대응시키기</a:t>
            </a:r>
            <a:endParaRPr lang="en-US" altLang="ko-KR" dirty="0" smtClean="0">
              <a:latin typeface="KoPub돋움체_Pro Medium" pitchFamily="18" charset="-127"/>
              <a:ea typeface="KoPub돋움체_Pro Medium" pitchFamily="18" charset="-127"/>
            </a:endParaRPr>
          </a:p>
        </p:txBody>
      </p:sp>
      <p:pic>
        <p:nvPicPr>
          <p:cNvPr id="31747" name="Picture 3"/>
          <p:cNvPicPr>
            <a:picLocks noChangeAspect="1" noChangeArrowheads="1"/>
          </p:cNvPicPr>
          <p:nvPr/>
        </p:nvPicPr>
        <p:blipFill>
          <a:blip r:embed="rId3" cstate="print"/>
          <a:srcRect/>
          <a:stretch>
            <a:fillRect/>
          </a:stretch>
        </p:blipFill>
        <p:spPr bwMode="auto">
          <a:xfrm>
            <a:off x="769938" y="1816004"/>
            <a:ext cx="8243433" cy="289497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조작에 대응시키기</a:t>
            </a:r>
            <a:endParaRPr lang="en-US" altLang="ko-KR" dirty="0" smtClean="0">
              <a:latin typeface="KoPub돋움체_Pro Medium" pitchFamily="18" charset="-127"/>
              <a:ea typeface="KoPub돋움체_Pro Medium" pitchFamily="18" charset="-127"/>
            </a:endParaRPr>
          </a:p>
        </p:txBody>
      </p:sp>
      <p:pic>
        <p:nvPicPr>
          <p:cNvPr id="32771" name="Picture 3"/>
          <p:cNvPicPr>
            <a:picLocks noChangeAspect="1" noChangeArrowheads="1"/>
          </p:cNvPicPr>
          <p:nvPr/>
        </p:nvPicPr>
        <p:blipFill>
          <a:blip r:embed="rId3" cstate="print"/>
          <a:srcRect/>
          <a:stretch>
            <a:fillRect/>
          </a:stretch>
        </p:blipFill>
        <p:spPr bwMode="auto">
          <a:xfrm>
            <a:off x="712332" y="1816004"/>
            <a:ext cx="8301040" cy="308656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endParaRPr lang="en-US" altLang="ko-KR" b="1"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6-7 </a:t>
              </a:r>
              <a:r>
                <a:rPr lang="ko-KR" altLang="en-US" sz="1200" b="1" dirty="0" smtClean="0">
                  <a:solidFill>
                    <a:srgbClr val="504B4B"/>
                  </a:solidFill>
                  <a:latin typeface="KoPub돋움체_Pro Medium" pitchFamily="18" charset="-127"/>
                  <a:ea typeface="KoPub돋움체_Pro Medium" pitchFamily="18" charset="-127"/>
                </a:rPr>
                <a:t>사용할 리소스</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3314" name="Picture 2"/>
          <p:cNvPicPr>
            <a:picLocks noChangeAspect="1" noChangeArrowheads="1"/>
          </p:cNvPicPr>
          <p:nvPr/>
        </p:nvPicPr>
        <p:blipFill>
          <a:blip r:embed="rId4" cstate="print"/>
          <a:srcRect/>
          <a:stretch>
            <a:fillRect/>
          </a:stretch>
        </p:blipFill>
        <p:spPr bwMode="auto">
          <a:xfrm>
            <a:off x="532721" y="2072640"/>
            <a:ext cx="7311326" cy="262371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조작에 대응시키기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24</a:t>
            </a:r>
            <a:r>
              <a:rPr lang="ko-KR" altLang="en-US" dirty="0" smtClean="0">
                <a:latin typeface="KoPub돋움체_Pro Medium" pitchFamily="18" charset="-127"/>
                <a:ea typeface="KoPub돋움체_Pro Medium" pitchFamily="18" charset="-127"/>
              </a:rPr>
              <a:t>번 줄에서 </a:t>
            </a:r>
            <a:r>
              <a:rPr lang="en-US" altLang="ko-KR" dirty="0" err="1" smtClean="0">
                <a:latin typeface="KoPub돋움체_Pro Medium" pitchFamily="18" charset="-127"/>
                <a:ea typeface="KoPub돋움체_Pro Medium" pitchFamily="18" charset="-127"/>
              </a:rPr>
              <a:t>GetMouseButtonDown</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화면을 </a:t>
            </a:r>
            <a:r>
              <a:rPr lang="ko-KR" altLang="en-US" dirty="0" err="1" smtClean="0">
                <a:latin typeface="KoPub돋움체_Pro Medium" pitchFamily="18" charset="-127"/>
                <a:ea typeface="KoPub돋움체_Pro Medium" pitchFamily="18" charset="-127"/>
              </a:rPr>
              <a:t>탭하면</a:t>
            </a:r>
            <a:r>
              <a:rPr lang="ko-KR" altLang="en-US" dirty="0" smtClean="0">
                <a:latin typeface="KoPub돋움체_Pro Medium" pitchFamily="18" charset="-127"/>
                <a:ea typeface="KoPub돋움체_Pro Medium" pitchFamily="18" charset="-127"/>
              </a:rPr>
              <a:t> 플레이어가 점프하는 조건을 추가함</a:t>
            </a:r>
          </a:p>
          <a:p>
            <a:pPr lvl="1"/>
            <a:r>
              <a:rPr lang="en-US" altLang="ko-KR" dirty="0" err="1" smtClean="0">
                <a:latin typeface="KoPub돋움체_Pro Medium" pitchFamily="18" charset="-127"/>
                <a:ea typeface="KoPub돋움체_Pro Medium" pitchFamily="18" charset="-127"/>
              </a:rPr>
              <a:t>GetMouseButtonDown</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왼쪽 클릭을 검출하는 것 외에 탭을 검출하는 데도 사용할 수 있었음</a:t>
            </a:r>
          </a:p>
          <a:p>
            <a:pPr lvl="1"/>
            <a:r>
              <a:rPr lang="ko-KR" altLang="en-US" dirty="0" smtClean="0">
                <a:latin typeface="KoPub돋움체_Pro Medium" pitchFamily="18" charset="-127"/>
                <a:ea typeface="KoPub돋움체_Pro Medium" pitchFamily="18" charset="-127"/>
              </a:rPr>
              <a:t>가속도 센서 값을 구하려면 </a:t>
            </a:r>
            <a:r>
              <a:rPr lang="en-US" altLang="ko-KR" dirty="0" smtClean="0">
                <a:latin typeface="KoPub돋움체_Pro Medium" pitchFamily="18" charset="-127"/>
                <a:ea typeface="KoPub돋움체_Pro Medium" pitchFamily="18" charset="-127"/>
              </a:rPr>
              <a:t>Input </a:t>
            </a:r>
            <a:r>
              <a:rPr lang="ko-KR" altLang="en-US" dirty="0" smtClean="0">
                <a:latin typeface="KoPub돋움체_Pro Medium" pitchFamily="18" charset="-127"/>
                <a:ea typeface="KoPub돋움체_Pro Medium" pitchFamily="18" charset="-127"/>
              </a:rPr>
              <a:t>클래스의 </a:t>
            </a:r>
            <a:r>
              <a:rPr lang="en-US" altLang="ko-KR" dirty="0" smtClean="0">
                <a:latin typeface="KoPub돋움체_Pro Medium" pitchFamily="18" charset="-127"/>
                <a:ea typeface="KoPub돋움체_Pro Medium" pitchFamily="18" charset="-127"/>
              </a:rPr>
              <a:t>acceleration </a:t>
            </a:r>
            <a:r>
              <a:rPr lang="ko-KR" altLang="en-US" dirty="0" smtClean="0">
                <a:latin typeface="KoPub돋움체_Pro Medium" pitchFamily="18" charset="-127"/>
                <a:ea typeface="KoPub돋움체_Pro Medium" pitchFamily="18" charset="-127"/>
              </a:rPr>
              <a:t>변수를 사용함</a:t>
            </a:r>
          </a:p>
          <a:p>
            <a:pPr lvl="1"/>
            <a:r>
              <a:rPr lang="ko-KR" altLang="en-US" dirty="0" smtClean="0">
                <a:latin typeface="KoPub돋움체_Pro Medium" pitchFamily="18" charset="-127"/>
                <a:ea typeface="KoPub돋움체_Pro Medium" pitchFamily="18" charset="-127"/>
              </a:rPr>
              <a:t>얻은 값이 </a:t>
            </a:r>
            <a:r>
              <a:rPr lang="en-US" altLang="ko-KR" dirty="0" smtClean="0">
                <a:latin typeface="KoPub돋움체_Pro Medium" pitchFamily="18" charset="-127"/>
                <a:ea typeface="KoPub돋움체_Pro Medium" pitchFamily="18" charset="-127"/>
              </a:rPr>
              <a:t>0.2</a:t>
            </a:r>
            <a:r>
              <a:rPr lang="ko-KR" altLang="en-US" dirty="0" smtClean="0">
                <a:latin typeface="KoPub돋움체_Pro Medium" pitchFamily="18" charset="-127"/>
                <a:ea typeface="KoPub돋움체_Pro Medium" pitchFamily="18" charset="-127"/>
              </a:rPr>
              <a:t>보다 크면</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스마트폰을</a:t>
            </a:r>
            <a:r>
              <a:rPr lang="ko-KR" altLang="en-US" dirty="0" smtClean="0">
                <a:latin typeface="KoPub돋움체_Pro Medium" pitchFamily="18" charset="-127"/>
                <a:ea typeface="KoPub돋움체_Pro Medium" pitchFamily="18" charset="-127"/>
              </a:rPr>
              <a:t> 오른쪽으로 기울이면</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가 눌린 것으로 보고 </a:t>
            </a:r>
            <a:r>
              <a:rPr lang="en-US" altLang="ko-KR" dirty="0" smtClean="0">
                <a:latin typeface="KoPub돋움체_Pro Medium" pitchFamily="18" charset="-127"/>
                <a:ea typeface="KoPub돋움체_Pro Medium" pitchFamily="18" charset="-127"/>
              </a:rPr>
              <a:t>key</a:t>
            </a:r>
            <a:r>
              <a:rPr lang="ko-KR" altLang="en-US" dirty="0" smtClean="0">
                <a:latin typeface="KoPub돋움체_Pro Medium" pitchFamily="18" charset="-127"/>
                <a:ea typeface="KoPub돋움체_Pro Medium" pitchFamily="18" charset="-127"/>
              </a:rPr>
              <a:t>에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을 대입함</a:t>
            </a:r>
          </a:p>
          <a:p>
            <a:pPr lvl="1"/>
            <a:r>
              <a:rPr lang="ko-KR" altLang="en-US" dirty="0" smtClean="0">
                <a:latin typeface="KoPub돋움체_Pro Medium" pitchFamily="18" charset="-127"/>
                <a:ea typeface="KoPub돋움체_Pro Medium" pitchFamily="18" charset="-127"/>
              </a:rPr>
              <a:t>가속도 센서 값이 </a:t>
            </a:r>
            <a:r>
              <a:rPr lang="en-US" altLang="ko-KR" dirty="0" smtClean="0">
                <a:latin typeface="KoPub돋움체_Pro Medium" pitchFamily="18" charset="-127"/>
                <a:ea typeface="KoPub돋움체_Pro Medium" pitchFamily="18" charset="-127"/>
              </a:rPr>
              <a:t>- 0.2</a:t>
            </a:r>
            <a:r>
              <a:rPr lang="ko-KR" altLang="en-US" dirty="0" smtClean="0">
                <a:latin typeface="KoPub돋움체_Pro Medium" pitchFamily="18" charset="-127"/>
                <a:ea typeface="KoPub돋움체_Pro Medium" pitchFamily="18" charset="-127"/>
              </a:rPr>
              <a:t>보다 작으면</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스마트폰을</a:t>
            </a:r>
            <a:r>
              <a:rPr lang="ko-KR" altLang="en-US" dirty="0" smtClean="0">
                <a:latin typeface="KoPub돋움체_Pro Medium" pitchFamily="18" charset="-127"/>
                <a:ea typeface="KoPub돋움체_Pro Medium" pitchFamily="18" charset="-127"/>
              </a:rPr>
              <a:t> 왼쪽으로 기울이면</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가 눌린 것으로 보고 </a:t>
            </a:r>
            <a:r>
              <a:rPr lang="en-US" altLang="ko-KR" dirty="0" smtClean="0">
                <a:latin typeface="KoPub돋움체_Pro Medium" pitchFamily="18" charset="-127"/>
                <a:ea typeface="KoPub돋움체_Pro Medium" pitchFamily="18" charset="-127"/>
              </a:rPr>
              <a:t>key</a:t>
            </a:r>
            <a:r>
              <a:rPr lang="ko-KR" altLang="en-US" dirty="0" smtClean="0">
                <a:latin typeface="KoPub돋움체_Pro Medium" pitchFamily="18" charset="-127"/>
                <a:ea typeface="KoPub돋움체_Pro Medium" pitchFamily="18" charset="-127"/>
              </a:rPr>
              <a:t>에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을 대입함</a:t>
            </a:r>
            <a:r>
              <a:rPr lang="en-US" altLang="ko-KR" dirty="0" smtClean="0">
                <a:latin typeface="KoPub돋움체_Pro Medium" pitchFamily="18" charset="-127"/>
                <a:ea typeface="KoPub돋움체_Pro Medium" pitchFamily="18" charset="-127"/>
              </a:rPr>
              <a:t>(31~32</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p:txBody>
      </p:sp>
      <p:pic>
        <p:nvPicPr>
          <p:cNvPr id="33794" name="Picture 2"/>
          <p:cNvPicPr>
            <a:picLocks noChangeAspect="1" noChangeArrowheads="1"/>
          </p:cNvPicPr>
          <p:nvPr/>
        </p:nvPicPr>
        <p:blipFill>
          <a:blip r:embed="rId3" cstate="print"/>
          <a:srcRect/>
          <a:stretch>
            <a:fillRect/>
          </a:stretch>
        </p:blipFill>
        <p:spPr bwMode="auto">
          <a:xfrm>
            <a:off x="5781747" y="3256179"/>
            <a:ext cx="393751" cy="306251"/>
          </a:xfrm>
          <a:prstGeom prst="rect">
            <a:avLst/>
          </a:prstGeom>
          <a:noFill/>
          <a:ln w="9525">
            <a:noFill/>
            <a:miter lim="800000"/>
            <a:headEnd/>
            <a:tailEnd/>
          </a:ln>
        </p:spPr>
      </p:pic>
      <p:pic>
        <p:nvPicPr>
          <p:cNvPr id="33795" name="Picture 3"/>
          <p:cNvPicPr>
            <a:picLocks noChangeAspect="1" noChangeArrowheads="1"/>
          </p:cNvPicPr>
          <p:nvPr/>
        </p:nvPicPr>
        <p:blipFill>
          <a:blip r:embed="rId4" cstate="print"/>
          <a:srcRect/>
          <a:stretch>
            <a:fillRect/>
          </a:stretch>
        </p:blipFill>
        <p:spPr bwMode="auto">
          <a:xfrm>
            <a:off x="6530638" y="3889856"/>
            <a:ext cx="394063" cy="30649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아이폰에</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기기에서 검증하려고 먼저 컴퓨터와 기기를 </a:t>
            </a:r>
            <a:r>
              <a:rPr lang="en-US" altLang="ko-KR" dirty="0" smtClean="0">
                <a:latin typeface="KoPub돋움체_Pro Medium" pitchFamily="18" charset="-127"/>
                <a:ea typeface="KoPub돋움체_Pro Medium" pitchFamily="18" charset="-127"/>
              </a:rPr>
              <a:t>USB </a:t>
            </a:r>
            <a:r>
              <a:rPr lang="ko-KR" altLang="en-US" dirty="0" smtClean="0">
                <a:latin typeface="KoPub돋움체_Pro Medium" pitchFamily="18" charset="-127"/>
                <a:ea typeface="KoPub돋움체_Pro Medium" pitchFamily="18" charset="-127"/>
              </a:rPr>
              <a:t>케이블로 연결함</a:t>
            </a:r>
          </a:p>
          <a:p>
            <a:pPr lvl="1"/>
            <a:r>
              <a:rPr lang="en-US" altLang="ko-KR" dirty="0" smtClean="0">
                <a:latin typeface="KoPub돋움체_Pro Medium" pitchFamily="18" charset="-127"/>
                <a:ea typeface="KoPub돋움체_Pro Medium" pitchFamily="18" charset="-127"/>
              </a:rPr>
              <a:t>Bundle Identifier</a:t>
            </a:r>
            <a:r>
              <a:rPr lang="ko-KR" altLang="en-US" dirty="0" smtClean="0">
                <a:latin typeface="KoPub돋움체_Pro Medium" pitchFamily="18" charset="-127"/>
                <a:ea typeface="KoPub돋움체_Pro Medium" pitchFamily="18" charset="-127"/>
              </a:rPr>
              <a:t>를 </a:t>
            </a:r>
            <a:r>
              <a:rPr lang="en-US" altLang="ko-KR" dirty="0" smtClean="0">
                <a:latin typeface="KoPub돋움체_Pro Medium" pitchFamily="18" charset="-127"/>
                <a:ea typeface="KoPub돋움체_Pro Medium" pitchFamily="18" charset="-127"/>
              </a:rPr>
              <a:t>com.</a:t>
            </a:r>
            <a:r>
              <a:rPr lang="ko-KR" altLang="en-US" dirty="0" err="1" smtClean="0">
                <a:latin typeface="KoPub돋움체_Pro Medium" pitchFamily="18" charset="-127"/>
                <a:ea typeface="KoPub돋움체_Pro Medium" pitchFamily="18" charset="-127"/>
              </a:rPr>
              <a:t>원하는이름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영문</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climbCloud</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형식으로 입력함</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다른 것과 중복되지 않는 문자열을 입력함</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설정했으면 </a:t>
            </a:r>
            <a:r>
              <a:rPr lang="en-US" altLang="ko-KR" dirty="0" smtClean="0">
                <a:latin typeface="KoPub돋움체_Pro Medium" pitchFamily="18" charset="-127"/>
                <a:ea typeface="KoPub돋움체_Pro Medium" pitchFamily="18" charset="-127"/>
              </a:rPr>
              <a:t>Build Settings </a:t>
            </a:r>
            <a:r>
              <a:rPr lang="ko-KR" altLang="en-US" dirty="0" smtClean="0">
                <a:latin typeface="KoPub돋움체_Pro Medium" pitchFamily="18" charset="-127"/>
                <a:ea typeface="KoPub돋움체_Pro Medium" pitchFamily="18" charset="-127"/>
              </a:rPr>
              <a:t>창의 </a:t>
            </a:r>
            <a:r>
              <a:rPr lang="en-US" altLang="ko-KR" dirty="0" smtClean="0">
                <a:latin typeface="KoPub돋움체_Pro Medium" pitchFamily="18" charset="-127"/>
                <a:ea typeface="KoPub돋움체_Pro Medium" pitchFamily="18" charset="-127"/>
              </a:rPr>
              <a:t>Build</a:t>
            </a:r>
            <a:r>
              <a:rPr lang="ko-KR" altLang="en-US" dirty="0" smtClean="0">
                <a:latin typeface="KoPub돋움체_Pro Medium" pitchFamily="18" charset="-127"/>
                <a:ea typeface="KoPub돋움체_Pro Medium" pitchFamily="18" charset="-127"/>
              </a:rPr>
              <a:t>를 클릭함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프로젝트명을</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ClimbCloud_iOS</a:t>
            </a:r>
            <a:r>
              <a:rPr lang="ko-KR" altLang="en-US" dirty="0" smtClean="0">
                <a:latin typeface="KoPub돋움체_Pro Medium" pitchFamily="18" charset="-127"/>
                <a:ea typeface="KoPub돋움체_Pro Medium" pitchFamily="18" charset="-127"/>
              </a:rPr>
              <a:t>로 입력한 후 </a:t>
            </a:r>
            <a:r>
              <a:rPr lang="en-US" altLang="ko-KR" dirty="0" smtClean="0">
                <a:latin typeface="KoPub돋움체_Pro Medium" pitchFamily="18" charset="-127"/>
                <a:ea typeface="KoPub돋움체_Pro Medium" pitchFamily="18" charset="-127"/>
              </a:rPr>
              <a:t>Save</a:t>
            </a:r>
            <a:r>
              <a:rPr lang="ko-KR" altLang="en-US" dirty="0" smtClean="0">
                <a:latin typeface="KoPub돋움체_Pro Medium" pitchFamily="18" charset="-127"/>
                <a:ea typeface="KoPub돋움체_Pro Medium" pitchFamily="18" charset="-127"/>
              </a:rPr>
              <a:t>를 클릭해 내보내기를 시작함</a:t>
            </a: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와 애니메이션 성공하면 자동으로 </a:t>
            </a:r>
            <a:r>
              <a:rPr lang="en-US" altLang="ko-KR" dirty="0" err="1" smtClean="0">
                <a:latin typeface="KoPub돋움체_Pro Medium" pitchFamily="18" charset="-127"/>
                <a:ea typeface="KoPub돋움체_Pro Medium" pitchFamily="18" charset="-127"/>
              </a:rPr>
              <a:t>Xcode</a:t>
            </a:r>
            <a:r>
              <a:rPr lang="ko-KR" altLang="en-US" dirty="0" smtClean="0">
                <a:latin typeface="KoPub돋움체_Pro Medium" pitchFamily="18" charset="-127"/>
                <a:ea typeface="KoPub돋움체_Pro Medium" pitchFamily="18" charset="-127"/>
              </a:rPr>
              <a:t>용 프로젝트 폴더가 열림</a:t>
            </a:r>
          </a:p>
          <a:p>
            <a:pPr lvl="1"/>
            <a:r>
              <a:rPr lang="en-US" altLang="ko-KR" dirty="0" smtClean="0">
                <a:latin typeface="KoPub돋움체_Pro Medium" pitchFamily="18" charset="-127"/>
                <a:ea typeface="KoPub돋움체_Pro Medium" pitchFamily="18" charset="-127"/>
              </a:rPr>
              <a:t>Unity-</a:t>
            </a:r>
            <a:r>
              <a:rPr lang="en-US" altLang="ko-KR" dirty="0" err="1" smtClean="0">
                <a:latin typeface="KoPub돋움체_Pro Medium" pitchFamily="18" charset="-127"/>
                <a:ea typeface="KoPub돋움체_Pro Medium" pitchFamily="18" charset="-127"/>
              </a:rPr>
              <a:t>iPhone.xcodeproj</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Xcode</a:t>
            </a:r>
            <a:r>
              <a:rPr lang="ko-KR" altLang="en-US" dirty="0" smtClean="0">
                <a:latin typeface="KoPub돋움체_Pro Medium" pitchFamily="18" charset="-127"/>
                <a:ea typeface="KoPub돋움체_Pro Medium" pitchFamily="18" charset="-127"/>
              </a:rPr>
              <a:t>를 염</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Signing </a:t>
            </a:r>
            <a:r>
              <a:rPr lang="ko-KR" altLang="en-US" dirty="0" smtClean="0">
                <a:latin typeface="KoPub돋움체_Pro Medium" pitchFamily="18" charset="-127"/>
                <a:ea typeface="KoPub돋움체_Pro Medium" pitchFamily="18" charset="-127"/>
              </a:rPr>
              <a:t>항목의 </a:t>
            </a:r>
            <a:r>
              <a:rPr lang="en-US" altLang="ko-KR" dirty="0" smtClean="0">
                <a:latin typeface="KoPub돋움체_Pro Medium" pitchFamily="18" charset="-127"/>
                <a:ea typeface="KoPub돋움체_Pro Medium" pitchFamily="18" charset="-127"/>
              </a:rPr>
              <a:t>Team</a:t>
            </a:r>
            <a:r>
              <a:rPr lang="ko-KR" altLang="en-US" dirty="0" smtClean="0">
                <a:latin typeface="KoPub돋움체_Pro Medium" pitchFamily="18" charset="-127"/>
                <a:ea typeface="KoPub돋움체_Pro Medium" pitchFamily="18" charset="-127"/>
              </a:rPr>
              <a:t>을 선택해 기기에 넣어 줌</a:t>
            </a:r>
          </a:p>
          <a:p>
            <a:pPr lvl="1"/>
            <a:r>
              <a:rPr lang="ko-KR" altLang="en-US" dirty="0" smtClean="0">
                <a:latin typeface="KoPub돋움체_Pro Medium" pitchFamily="18" charset="-127"/>
                <a:ea typeface="KoPub돋움체_Pro Medium" pitchFamily="18" charset="-127"/>
              </a:rPr>
              <a:t>기기에서 동작을 확인할 때 매너 모드면 소리가 나지 않으므로 매너 모드를 해제함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6.11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안드로이드에</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컴퓨터와 기기를 </a:t>
            </a:r>
            <a:r>
              <a:rPr lang="en-US" altLang="ko-KR" dirty="0" smtClean="0">
                <a:latin typeface="KoPub돋움체_Pro Medium" pitchFamily="18" charset="-127"/>
                <a:ea typeface="KoPub돋움체_Pro Medium" pitchFamily="18" charset="-127"/>
              </a:rPr>
              <a:t>USB </a:t>
            </a:r>
            <a:r>
              <a:rPr lang="ko-KR" altLang="en-US" dirty="0" smtClean="0">
                <a:latin typeface="KoPub돋움체_Pro Medium" pitchFamily="18" charset="-127"/>
                <a:ea typeface="KoPub돋움체_Pro Medium" pitchFamily="18" charset="-127"/>
              </a:rPr>
              <a:t>케이블로 연결함</a:t>
            </a:r>
          </a:p>
          <a:p>
            <a:pPr lvl="1"/>
            <a:r>
              <a:rPr lang="en-US" altLang="ko-KR" dirty="0" smtClean="0">
                <a:latin typeface="KoPub돋움체_Pro Medium" pitchFamily="18" charset="-127"/>
                <a:ea typeface="KoPub돋움체_Pro Medium" pitchFamily="18" charset="-127"/>
              </a:rPr>
              <a:t>Package Name</a:t>
            </a:r>
            <a:r>
              <a:rPr lang="ko-KR" altLang="en-US" dirty="0" smtClean="0">
                <a:latin typeface="KoPub돋움체_Pro Medium" pitchFamily="18" charset="-127"/>
                <a:ea typeface="KoPub돋움체_Pro Medium" pitchFamily="18" charset="-127"/>
              </a:rPr>
              <a:t>을 </a:t>
            </a:r>
            <a:r>
              <a:rPr lang="en-US" altLang="ko-KR" dirty="0" smtClean="0">
                <a:latin typeface="KoPub돋움체_Pro Medium" pitchFamily="18" charset="-127"/>
                <a:ea typeface="KoPub돋움체_Pro Medium" pitchFamily="18" charset="-127"/>
              </a:rPr>
              <a:t>com.</a:t>
            </a:r>
            <a:r>
              <a:rPr lang="ko-KR" altLang="en-US" dirty="0" err="1" smtClean="0">
                <a:latin typeface="KoPub돋움체_Pro Medium" pitchFamily="18" charset="-127"/>
                <a:ea typeface="KoPub돋움체_Pro Medium" pitchFamily="18" charset="-127"/>
              </a:rPr>
              <a:t>원하는이름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영문</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climbCloud</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형식으로 입력함</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다른 것과 중복되지 않는 문자열을 입력함</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설정했으면 </a:t>
            </a:r>
            <a:r>
              <a:rPr lang="en-US" altLang="ko-KR" dirty="0" smtClean="0">
                <a:latin typeface="KoPub돋움체_Pro Medium" pitchFamily="18" charset="-127"/>
                <a:ea typeface="KoPub돋움체_Pro Medium" pitchFamily="18" charset="-127"/>
              </a:rPr>
              <a:t>Build And Run</a:t>
            </a:r>
            <a:r>
              <a:rPr lang="ko-KR" altLang="en-US" dirty="0" smtClean="0">
                <a:latin typeface="KoPub돋움체_Pro Medium" pitchFamily="18" charset="-127"/>
                <a:ea typeface="KoPub돋움체_Pro Medium" pitchFamily="18" charset="-127"/>
              </a:rPr>
              <a:t>을 클릭함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프로젝트명을</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ClimbCloud_Android</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저장 장소를 </a:t>
            </a:r>
            <a:r>
              <a:rPr lang="en-US" altLang="ko-KR" dirty="0" err="1" smtClean="0">
                <a:latin typeface="KoPub돋움체_Pro Medium" pitchFamily="18" charset="-127"/>
                <a:ea typeface="KoPub돋움체_Pro Medium" pitchFamily="18" charset="-127"/>
              </a:rPr>
              <a:t>ClimbCloud</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프로젝트 폴더로 지정함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Save</a:t>
            </a:r>
            <a:r>
              <a:rPr lang="ko-KR" altLang="en-US" dirty="0" smtClean="0">
                <a:latin typeface="KoPub돋움체_Pro Medium" pitchFamily="18" charset="-127"/>
                <a:ea typeface="KoPub돋움체_Pro Medium" pitchFamily="18" charset="-127"/>
              </a:rPr>
              <a:t>를 클릭해 </a:t>
            </a:r>
            <a:r>
              <a:rPr lang="en-US" altLang="ko-KR" dirty="0" err="1" smtClean="0">
                <a:latin typeface="KoPub돋움체_Pro Medium" pitchFamily="18" charset="-127"/>
                <a:ea typeface="KoPub돋움체_Pro Medium" pitchFamily="18" charset="-127"/>
              </a:rPr>
              <a:t>apk</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파일 작성과 기기로 넣기를 시작함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smtClean="0">
                <a:latin typeface="KoPub돋움체_Pro Medium" pitchFamily="18" charset="-127"/>
                <a:ea typeface="KoPub돋움체_Pro Medium" pitchFamily="18" charset="-127"/>
              </a:rPr>
              <a:t>점프 애니메이션 만들어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먼저 점프 애니메이션을 작성함</a:t>
            </a:r>
          </a:p>
          <a:p>
            <a:pPr lvl="1"/>
            <a:r>
              <a:rPr lang="ko-KR" altLang="en-US" dirty="0" smtClean="0">
                <a:latin typeface="KoPub돋움체_Pro Medium" pitchFamily="18" charset="-127"/>
                <a:ea typeface="KoPub돋움체_Pro Medium" pitchFamily="18" charset="-127"/>
              </a:rPr>
              <a:t>예비 동작</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일단 쭈그린 동작</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프레임은 재빨리 바꾸고 점프 컷은 천천히 바꿔 애니메이션의 완급을 조절함</a:t>
            </a:r>
          </a:p>
          <a:p>
            <a:pPr lvl="1"/>
            <a:r>
              <a:rPr lang="ko-KR" altLang="en-US" dirty="0" smtClean="0">
                <a:latin typeface="KoPub돋움체_Pro Medium" pitchFamily="18" charset="-127"/>
                <a:ea typeface="KoPub돋움체_Pro Medium" pitchFamily="18" charset="-127"/>
              </a:rPr>
              <a:t>이번에 만드는 점프</a:t>
            </a:r>
            <a:r>
              <a:rPr lang="en-US" altLang="ko-KR" dirty="0" smtClean="0">
                <a:latin typeface="KoPub돋움체_Pro Medium" pitchFamily="18" charset="-127"/>
                <a:ea typeface="KoPub돋움체_Pro Medium" pitchFamily="18" charset="-127"/>
              </a:rPr>
              <a:t>(Jump) </a:t>
            </a:r>
            <a:r>
              <a:rPr lang="ko-KR" altLang="en-US" dirty="0" smtClean="0">
                <a:latin typeface="KoPub돋움체_Pro Medium" pitchFamily="18" charset="-127"/>
                <a:ea typeface="KoPub돋움체_Pro Medium" pitchFamily="18" charset="-127"/>
              </a:rPr>
              <a:t>애니메이션은 걷기</a:t>
            </a:r>
            <a:r>
              <a:rPr lang="en-US" altLang="ko-KR" dirty="0" smtClean="0">
                <a:latin typeface="KoPub돋움체_Pro Medium" pitchFamily="18" charset="-127"/>
                <a:ea typeface="KoPub돋움체_Pro Medium" pitchFamily="18" charset="-127"/>
              </a:rPr>
              <a:t>(Walk) </a:t>
            </a:r>
            <a:r>
              <a:rPr lang="ko-KR" altLang="en-US" dirty="0" smtClean="0">
                <a:latin typeface="KoPub돋움체_Pro Medium" pitchFamily="18" charset="-127"/>
                <a:ea typeface="KoPub돋움체_Pro Medium" pitchFamily="18" charset="-127"/>
              </a:rPr>
              <a:t>애니메이션처럼 반복해서 재생하지는 않음</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313786"/>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6-96 </a:t>
              </a:r>
              <a:r>
                <a:rPr lang="ko-KR" altLang="en-US" sz="1200" b="1" dirty="0" smtClean="0">
                  <a:solidFill>
                    <a:srgbClr val="504B4B"/>
                  </a:solidFill>
                  <a:latin typeface="KoPub돋움체_Pro Medium" pitchFamily="18" charset="-127"/>
                  <a:ea typeface="KoPub돋움체_Pro Medium" pitchFamily="18" charset="-127"/>
                </a:rPr>
                <a:t>만들려는 점프 애니메이션</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4818" name="Picture 2"/>
          <p:cNvPicPr>
            <a:picLocks noChangeAspect="1" noChangeArrowheads="1"/>
          </p:cNvPicPr>
          <p:nvPr/>
        </p:nvPicPr>
        <p:blipFill>
          <a:blip r:embed="rId4" cstate="print"/>
          <a:srcRect/>
          <a:stretch>
            <a:fillRect/>
          </a:stretch>
        </p:blipFill>
        <p:spPr bwMode="auto">
          <a:xfrm>
            <a:off x="516527" y="3601821"/>
            <a:ext cx="8556803" cy="220900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a:t>
            </a:r>
            <a:r>
              <a:rPr lang="ko-KR" altLang="en-US" dirty="0" smtClean="0">
                <a:latin typeface="KoPub돋움체_Pro Medium" pitchFamily="18" charset="-127"/>
                <a:ea typeface="KoPub돋움체_Pro Medium" pitchFamily="18" charset="-127"/>
              </a:rPr>
              <a:t>만들어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의 애니메이션 클립을 만들어야 하므로 </a:t>
            </a:r>
            <a:r>
              <a:rPr lang="en-US" altLang="ko-KR" dirty="0" smtClean="0">
                <a:latin typeface="KoPub돋움체_Pro Medium" pitchFamily="18" charset="-127"/>
                <a:ea typeface="KoPub돋움체_Pro Medium" pitchFamily="18" charset="-127"/>
              </a:rPr>
              <a:t>Animation </a:t>
            </a:r>
            <a:r>
              <a:rPr lang="ko-KR" altLang="en-US" dirty="0" smtClean="0">
                <a:latin typeface="KoPub돋움체_Pro Medium" pitchFamily="18" charset="-127"/>
                <a:ea typeface="KoPub돋움체_Pro Medium" pitchFamily="18" charset="-127"/>
              </a:rPr>
              <a:t>창이 필요함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10403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6-97 Animation </a:t>
              </a:r>
              <a:r>
                <a:rPr lang="ko-KR" altLang="en-US" sz="1200" b="1" dirty="0" smtClean="0">
                  <a:solidFill>
                    <a:srgbClr val="504B4B"/>
                  </a:solidFill>
                  <a:latin typeface="KoPub돋움체_Pro Medium" pitchFamily="18" charset="-127"/>
                  <a:ea typeface="KoPub돋움체_Pro Medium" pitchFamily="18" charset="-127"/>
                </a:rPr>
                <a:t>창 열기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5842" name="Picture 2"/>
          <p:cNvPicPr>
            <a:picLocks noChangeAspect="1" noChangeArrowheads="1"/>
          </p:cNvPicPr>
          <p:nvPr/>
        </p:nvPicPr>
        <p:blipFill>
          <a:blip r:embed="rId4" cstate="print"/>
          <a:srcRect/>
          <a:stretch>
            <a:fillRect/>
          </a:stretch>
        </p:blipFill>
        <p:spPr bwMode="auto">
          <a:xfrm>
            <a:off x="539510" y="2392074"/>
            <a:ext cx="7060339" cy="404894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a:t>
            </a:r>
            <a:r>
              <a:rPr lang="ko-KR" altLang="en-US" dirty="0" smtClean="0">
                <a:latin typeface="KoPub돋움체_Pro Medium" pitchFamily="18" charset="-127"/>
                <a:ea typeface="KoPub돋움체_Pro Medium" pitchFamily="18" charset="-127"/>
              </a:rPr>
              <a:t>만들어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6-98 </a:t>
              </a:r>
              <a:r>
                <a:rPr lang="ko-KR" altLang="en-US" sz="1200" b="1" dirty="0" smtClean="0">
                  <a:solidFill>
                    <a:srgbClr val="504B4B"/>
                  </a:solidFill>
                  <a:latin typeface="KoPub돋움체_Pro Medium" pitchFamily="18" charset="-127"/>
                  <a:ea typeface="KoPub돋움체_Pro Medium" pitchFamily="18" charset="-127"/>
                </a:rPr>
                <a:t>애니메이션 클립을 </a:t>
              </a:r>
              <a:r>
                <a:rPr lang="en-US" altLang="ko-KR" sz="1200" b="1" dirty="0" smtClean="0">
                  <a:solidFill>
                    <a:srgbClr val="504B4B"/>
                  </a:solidFill>
                  <a:latin typeface="KoPub돋움체_Pro Medium" pitchFamily="18" charset="-127"/>
                  <a:ea typeface="KoPub돋움체_Pro Medium" pitchFamily="18" charset="-127"/>
                </a:rPr>
                <a:t>Jump</a:t>
              </a:r>
              <a:r>
                <a:rPr lang="ko-KR" altLang="en-US" sz="1200" b="1" dirty="0" smtClean="0">
                  <a:solidFill>
                    <a:srgbClr val="504B4B"/>
                  </a:solidFill>
                  <a:latin typeface="KoPub돋움체_Pro Medium" pitchFamily="18" charset="-127"/>
                  <a:ea typeface="KoPub돋움체_Pro Medium" pitchFamily="18" charset="-127"/>
                </a:rPr>
                <a:t>로 저장하기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6866" name="Picture 2"/>
          <p:cNvPicPr>
            <a:picLocks noChangeAspect="1" noChangeArrowheads="1"/>
          </p:cNvPicPr>
          <p:nvPr/>
        </p:nvPicPr>
        <p:blipFill>
          <a:blip r:embed="rId4" cstate="print"/>
          <a:srcRect/>
          <a:stretch>
            <a:fillRect/>
          </a:stretch>
        </p:blipFill>
        <p:spPr bwMode="auto">
          <a:xfrm>
            <a:off x="555168" y="2010642"/>
            <a:ext cx="8337357" cy="222485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6-99 </a:t>
              </a:r>
              <a:r>
                <a:rPr lang="ko-KR" altLang="en-US" sz="1200" b="1" dirty="0" smtClean="0">
                  <a:solidFill>
                    <a:srgbClr val="504B4B"/>
                  </a:solidFill>
                  <a:latin typeface="KoPub돋움체_Pro Medium" pitchFamily="18" charset="-127"/>
                  <a:ea typeface="KoPub돋움체_Pro Medium" pitchFamily="18" charset="-127"/>
                </a:rPr>
                <a:t>점프 애니메이션의 </a:t>
              </a:r>
              <a:r>
                <a:rPr lang="ko-KR" altLang="en-US" sz="1200" b="1" dirty="0" err="1" smtClean="0">
                  <a:solidFill>
                    <a:srgbClr val="504B4B"/>
                  </a:solidFill>
                  <a:latin typeface="KoPub돋움체_Pro Medium" pitchFamily="18" charset="-127"/>
                  <a:ea typeface="KoPub돋움체_Pro Medium" pitchFamily="18" charset="-127"/>
                </a:rPr>
                <a:t>스프라이트</a:t>
              </a:r>
              <a:r>
                <a:rPr lang="ko-KR" altLang="en-US" sz="1200" b="1" dirty="0" smtClean="0">
                  <a:solidFill>
                    <a:srgbClr val="504B4B"/>
                  </a:solidFill>
                  <a:latin typeface="KoPub돋움체_Pro Medium" pitchFamily="18" charset="-127"/>
                  <a:ea typeface="KoPub돋움체_Pro Medium" pitchFamily="18" charset="-127"/>
                </a:rPr>
                <a:t> 배치하기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7890" name="Picture 2"/>
          <p:cNvPicPr>
            <a:picLocks noChangeAspect="1" noChangeArrowheads="1"/>
          </p:cNvPicPr>
          <p:nvPr/>
        </p:nvPicPr>
        <p:blipFill>
          <a:blip r:embed="rId4" cstate="print"/>
          <a:srcRect/>
          <a:stretch>
            <a:fillRect/>
          </a:stretch>
        </p:blipFill>
        <p:spPr bwMode="auto">
          <a:xfrm>
            <a:off x="539510" y="2046432"/>
            <a:ext cx="8435674" cy="352779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pic>
        <p:nvPicPr>
          <p:cNvPr id="38914" name="Picture 2"/>
          <p:cNvPicPr>
            <a:picLocks noChangeAspect="1" noChangeArrowheads="1"/>
          </p:cNvPicPr>
          <p:nvPr/>
        </p:nvPicPr>
        <p:blipFill>
          <a:blip r:embed="rId3" cstate="print"/>
          <a:srcRect/>
          <a:stretch>
            <a:fillRect/>
          </a:stretch>
        </p:blipFill>
        <p:spPr bwMode="auto">
          <a:xfrm>
            <a:off x="712332" y="1758397"/>
            <a:ext cx="8376956" cy="418060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smtClean="0">
                <a:solidFill>
                  <a:srgbClr val="FF0000"/>
                </a:solidFill>
                <a:latin typeface="KoPub돋움체_Pro Medium" pitchFamily="18" charset="-127"/>
                <a:ea typeface="KoPub돋움체_Pro Medium" pitchFamily="18" charset="-127"/>
              </a:rPr>
              <a:t>점프 애니메이션은 걷기 애니메이션처럼 반복 재생</a:t>
            </a:r>
            <a:r>
              <a:rPr lang="en-US" altLang="ko-KR" dirty="0" smtClean="0">
                <a:solidFill>
                  <a:srgbClr val="FF0000"/>
                </a:solidFill>
                <a:latin typeface="KoPub돋움체_Pro Medium" pitchFamily="18" charset="-127"/>
                <a:ea typeface="KoPub돋움체_Pro Medium" pitchFamily="18" charset="-127"/>
              </a:rPr>
              <a:t>(</a:t>
            </a:r>
            <a:r>
              <a:rPr lang="ko-KR" altLang="en-US" dirty="0" smtClean="0">
                <a:solidFill>
                  <a:srgbClr val="FF0000"/>
                </a:solidFill>
                <a:latin typeface="KoPub돋움체_Pro Medium" pitchFamily="18" charset="-127"/>
                <a:ea typeface="KoPub돋움체_Pro Medium" pitchFamily="18" charset="-127"/>
              </a:rPr>
              <a:t>첫 프레임부터 마지막 키 프레임까지 재생되면 자동으로 다시 첫 프레임으로 되돌아가 재생이 반복되는 흐름</a:t>
            </a:r>
            <a:r>
              <a:rPr lang="en-US" altLang="ko-KR" dirty="0" smtClean="0">
                <a:solidFill>
                  <a:srgbClr val="FF0000"/>
                </a:solidFill>
                <a:latin typeface="KoPub돋움체_Pro Medium" pitchFamily="18" charset="-127"/>
                <a:ea typeface="KoPub돋움체_Pro Medium" pitchFamily="18" charset="-127"/>
              </a:rPr>
              <a:t>)</a:t>
            </a:r>
            <a:r>
              <a:rPr lang="ko-KR" altLang="en-US" dirty="0" smtClean="0">
                <a:solidFill>
                  <a:srgbClr val="FF0000"/>
                </a:solidFill>
                <a:latin typeface="KoPub돋움체_Pro Medium" pitchFamily="18" charset="-127"/>
                <a:ea typeface="KoPub돋움체_Pro Medium" pitchFamily="18" charset="-127"/>
              </a:rPr>
              <a:t>할 필요가 없음</a:t>
            </a:r>
            <a:endParaRPr lang="en-US" altLang="ko-KR" dirty="0" smtClean="0">
              <a:solidFill>
                <a:srgbClr val="FF0000"/>
              </a:solidFill>
              <a:latin typeface="KoPub돋움체_Pro Medium" pitchFamily="18" charset="-127"/>
              <a:ea typeface="KoPub돋움체_Pro Medium" pitchFamily="18" charset="-127"/>
            </a:endParaRPr>
          </a:p>
          <a:p>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240136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6-100 </a:t>
              </a:r>
              <a:r>
                <a:rPr lang="ko-KR" altLang="en-US" sz="1200" b="1" dirty="0" smtClean="0">
                  <a:solidFill>
                    <a:srgbClr val="504B4B"/>
                  </a:solidFill>
                  <a:latin typeface="KoPub돋움체_Pro Medium" pitchFamily="18" charset="-127"/>
                  <a:ea typeface="KoPub돋움체_Pro Medium" pitchFamily="18" charset="-127"/>
                </a:rPr>
                <a:t>반복 재생하지 않도록 설정하기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9938" name="Picture 2"/>
          <p:cNvPicPr>
            <a:picLocks noChangeAspect="1" noChangeArrowheads="1"/>
          </p:cNvPicPr>
          <p:nvPr/>
        </p:nvPicPr>
        <p:blipFill>
          <a:blip r:embed="rId4" cstate="print"/>
          <a:srcRect/>
          <a:stretch>
            <a:fillRect/>
          </a:stretch>
        </p:blipFill>
        <p:spPr bwMode="auto">
          <a:xfrm>
            <a:off x="597118" y="2680109"/>
            <a:ext cx="8391424" cy="32760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pic>
        <p:nvPicPr>
          <p:cNvPr id="40962" name="Picture 2"/>
          <p:cNvPicPr>
            <a:picLocks noChangeAspect="1" noChangeArrowheads="1"/>
          </p:cNvPicPr>
          <p:nvPr/>
        </p:nvPicPr>
        <p:blipFill>
          <a:blip r:embed="rId3" cstate="print"/>
          <a:srcRect/>
          <a:stretch>
            <a:fillRect/>
          </a:stretch>
        </p:blipFill>
        <p:spPr bwMode="auto">
          <a:xfrm>
            <a:off x="769938" y="1758397"/>
            <a:ext cx="8183913" cy="284524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이번에는 플레이어가 걷는 애니메이션과 점프하는 애니메이션을 구현해야 함</a:t>
            </a:r>
          </a:p>
          <a:p>
            <a:pPr lvl="1"/>
            <a:r>
              <a:rPr lang="ko-KR" altLang="en-US" dirty="0" smtClean="0">
                <a:latin typeface="KoPub돋움체_Pro Medium" pitchFamily="18" charset="-127"/>
                <a:ea typeface="KoPub돋움체_Pro Medium" pitchFamily="18" charset="-127"/>
              </a:rPr>
              <a:t>걷기 애니메이션에 쓸 이미지</a:t>
            </a:r>
            <a:r>
              <a:rPr lang="en-US" altLang="ko-KR" dirty="0" smtClean="0">
                <a:latin typeface="KoPub돋움체_Pro Medium" pitchFamily="18" charset="-127"/>
                <a:ea typeface="KoPub돋움체_Pro Medium" pitchFamily="18" charset="-127"/>
              </a:rPr>
              <a:t>(cat_walk1~3.png)</a:t>
            </a:r>
            <a:r>
              <a:rPr lang="ko-KR" altLang="en-US" dirty="0" smtClean="0">
                <a:latin typeface="KoPub돋움체_Pro Medium" pitchFamily="18" charset="-127"/>
                <a:ea typeface="KoPub돋움체_Pro Medium" pitchFamily="18" charset="-127"/>
              </a:rPr>
              <a:t>와 점프 애니메이션에 쓸 이미지</a:t>
            </a:r>
            <a:r>
              <a:rPr lang="en-US" altLang="ko-KR" dirty="0" smtClean="0">
                <a:latin typeface="KoPub돋움체_Pro Medium" pitchFamily="18" charset="-127"/>
                <a:ea typeface="KoPub돋움체_Pro Medium" pitchFamily="18" charset="-127"/>
              </a:rPr>
              <a:t>(cat_ jump1~3.png)</a:t>
            </a:r>
            <a:r>
              <a:rPr lang="ko-KR" altLang="en-US" dirty="0" smtClean="0">
                <a:latin typeface="KoPub돋움체_Pro Medium" pitchFamily="18" charset="-127"/>
                <a:ea typeface="KoPub돋움체_Pro Medium" pitchFamily="18" charset="-127"/>
              </a:rPr>
              <a:t>를 준비함</a:t>
            </a:r>
          </a:p>
          <a:p>
            <a:pPr lvl="1"/>
            <a:r>
              <a:rPr lang="ko-KR" altLang="en-US" dirty="0" smtClean="0">
                <a:latin typeface="KoPub돋움체_Pro Medium" pitchFamily="18" charset="-127"/>
                <a:ea typeface="KoPub돋움체_Pro Medium" pitchFamily="18" charset="-127"/>
              </a:rPr>
              <a:t>애니메이션 이미지는 동영상 파일이 아닌 </a:t>
            </a:r>
            <a:r>
              <a:rPr lang="ko-KR" altLang="en-US" dirty="0" err="1" smtClean="0">
                <a:latin typeface="KoPub돋움체_Pro Medium" pitchFamily="18" charset="-127"/>
                <a:ea typeface="KoPub돋움체_Pro Medium" pitchFamily="18" charset="-127"/>
              </a:rPr>
              <a:t>플립북을</a:t>
            </a:r>
            <a:r>
              <a:rPr lang="ko-KR" altLang="en-US" dirty="0" smtClean="0">
                <a:latin typeface="KoPub돋움체_Pro Medium" pitchFamily="18" charset="-127"/>
                <a:ea typeface="KoPub돋움체_Pro Medium" pitchFamily="18" charset="-127"/>
              </a:rPr>
              <a:t> 만드는 데 쓸 이미지 파일임</a:t>
            </a:r>
            <a:endParaRPr lang="en-US" altLang="ko-KR" b="1"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와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의 애니메이션 클립이 준비되었으므로 </a:t>
            </a:r>
            <a:r>
              <a:rPr lang="ko-KR" altLang="en-US" dirty="0" smtClean="0">
                <a:solidFill>
                  <a:srgbClr val="FF0000"/>
                </a:solidFill>
                <a:latin typeface="KoPub돋움체_Pro Medium" pitchFamily="18" charset="-127"/>
                <a:ea typeface="KoPub돋움체_Pro Medium" pitchFamily="18" charset="-127"/>
              </a:rPr>
              <a:t>애니메이터 컨트롤러를 사용해 애니메이션 전환을 함</a:t>
            </a:r>
          </a:p>
          <a:p>
            <a:pPr lvl="1"/>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컨트롤러에서 설정할 항목은 다음 두 가지임</a:t>
            </a:r>
            <a:endParaRPr lang="en-US" altLang="ko-KR" dirty="0" smtClean="0">
              <a:latin typeface="KoPub돋움체_Pro Medium" pitchFamily="18" charset="-127"/>
              <a:ea typeface="KoPub돋움체_Pro Medium" pitchFamily="18" charset="-127"/>
            </a:endParaRPr>
          </a:p>
          <a:p>
            <a:pPr lvl="1">
              <a:buNone/>
            </a:pPr>
            <a:r>
              <a:rPr lang="en-US" altLang="ko-KR" dirty="0" smtClean="0">
                <a:latin typeface="KoPub돋움체_Pro Medium" pitchFamily="18" charset="-127"/>
                <a:ea typeface="KoPub돋움체_Pro Medium" pitchFamily="18" charset="-127"/>
              </a:rPr>
              <a:t>    · </a:t>
            </a:r>
            <a:r>
              <a:rPr lang="ko-KR" altLang="en-US" dirty="0" smtClean="0">
                <a:latin typeface="KoPub돋움체_Pro Medium" pitchFamily="18" charset="-127"/>
                <a:ea typeface="KoPub돋움체_Pro Medium" pitchFamily="18" charset="-127"/>
              </a:rPr>
              <a:t>어떤 애니메이션 클립에서 어떤 애니메이션 클립으로 전환하는가</a:t>
            </a:r>
            <a:r>
              <a:rPr lang="en-US" altLang="ko-KR" dirty="0" smtClean="0">
                <a:latin typeface="KoPub돋움체_Pro Medium" pitchFamily="18" charset="-127"/>
                <a:ea typeface="KoPub돋움체_Pro Medium" pitchFamily="18" charset="-127"/>
              </a:rPr>
              <a:t>?</a:t>
            </a:r>
          </a:p>
          <a:p>
            <a:pPr lvl="1">
              <a:buNone/>
            </a:pPr>
            <a:r>
              <a:rPr lang="en-US" altLang="ko-KR" dirty="0" smtClean="0">
                <a:latin typeface="KoPub돋움체_Pro Medium" pitchFamily="18" charset="-127"/>
                <a:ea typeface="KoPub돋움체_Pro Medium" pitchFamily="18" charset="-127"/>
              </a:rPr>
              <a:t>    · </a:t>
            </a:r>
            <a:r>
              <a:rPr lang="ko-KR" altLang="en-US" dirty="0" smtClean="0">
                <a:latin typeface="KoPub돋움체_Pro Medium" pitchFamily="18" charset="-127"/>
                <a:ea typeface="KoPub돋움체_Pro Medium" pitchFamily="18" charset="-127"/>
              </a:rPr>
              <a:t>어떤 애니메이션 클립이 어느 시점에 전환하는가</a:t>
            </a:r>
            <a:r>
              <a:rPr lang="en-US" altLang="ko-KR" dirty="0" smtClean="0">
                <a:latin typeface="KoPub돋움체_Pro Medium" pitchFamily="18" charset="-127"/>
                <a:ea typeface="KoPub돋움체_Pro Medium" pitchFamily="18" charset="-127"/>
              </a:rPr>
              <a:t>?</a:t>
            </a:r>
          </a:p>
        </p:txBody>
      </p:sp>
      <p:grpSp>
        <p:nvGrpSpPr>
          <p:cNvPr id="8" name="그룹 11"/>
          <p:cNvGrpSpPr/>
          <p:nvPr/>
        </p:nvGrpSpPr>
        <p:grpSpPr>
          <a:xfrm>
            <a:off x="597117" y="3371393"/>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6-101 Walk</a:t>
              </a:r>
              <a:r>
                <a:rPr lang="ko-KR" altLang="en-US" sz="1200" b="1" dirty="0" smtClean="0">
                  <a:solidFill>
                    <a:srgbClr val="504B4B"/>
                  </a:solidFill>
                  <a:latin typeface="KoPub돋움체_Pro Medium" pitchFamily="18" charset="-127"/>
                  <a:ea typeface="KoPub돋움체_Pro Medium" pitchFamily="18" charset="-127"/>
                </a:rPr>
                <a:t>와 </a:t>
              </a:r>
              <a:r>
                <a:rPr lang="en-US" altLang="ko-KR" sz="1200" b="1" dirty="0" smtClean="0">
                  <a:solidFill>
                    <a:srgbClr val="504B4B"/>
                  </a:solidFill>
                  <a:latin typeface="KoPub돋움체_Pro Medium" pitchFamily="18" charset="-127"/>
                  <a:ea typeface="KoPub돋움체_Pro Medium" pitchFamily="18" charset="-127"/>
                </a:rPr>
                <a:t>Jump </a:t>
              </a:r>
              <a:r>
                <a:rPr lang="ko-KR" altLang="en-US" sz="1200" b="1" dirty="0" smtClean="0">
                  <a:solidFill>
                    <a:srgbClr val="504B4B"/>
                  </a:solidFill>
                  <a:latin typeface="KoPub돋움체_Pro Medium" pitchFamily="18" charset="-127"/>
                  <a:ea typeface="KoPub돋움체_Pro Medium" pitchFamily="18" charset="-127"/>
                </a:rPr>
                <a:t>흐름</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1986" name="Picture 2"/>
          <p:cNvPicPr>
            <a:picLocks noChangeAspect="1" noChangeArrowheads="1"/>
          </p:cNvPicPr>
          <p:nvPr/>
        </p:nvPicPr>
        <p:blipFill>
          <a:blip r:embed="rId4" cstate="print"/>
          <a:srcRect/>
          <a:stretch>
            <a:fillRect/>
          </a:stretch>
        </p:blipFill>
        <p:spPr bwMode="auto">
          <a:xfrm>
            <a:off x="539510" y="3717035"/>
            <a:ext cx="4899715" cy="243288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buNone/>
            </a:pPr>
            <a:r>
              <a:rPr lang="ko-KR" altLang="en-US" b="1" dirty="0" smtClean="0">
                <a:solidFill>
                  <a:srgbClr val="0070C0"/>
                </a:solidFill>
                <a:latin typeface="KoPub돋움체_Pro Medium" pitchFamily="18" charset="-127"/>
                <a:ea typeface="KoPub돋움체_Pro Medium" pitchFamily="18" charset="-127"/>
              </a:rPr>
              <a:t>애니메이션 전환 설정</a:t>
            </a:r>
          </a:p>
          <a:p>
            <a:pPr lvl="1"/>
            <a:r>
              <a:rPr lang="ko-KR" altLang="en-US" dirty="0" smtClean="0">
                <a:latin typeface="KoPub돋움체_Pro Medium" pitchFamily="18" charset="-127"/>
                <a:ea typeface="KoPub돋움체_Pro Medium" pitchFamily="18" charset="-127"/>
              </a:rPr>
              <a:t>지금부터는 </a:t>
            </a:r>
            <a:r>
              <a:rPr lang="ko-KR" altLang="en-US" dirty="0" err="1" smtClean="0">
                <a:solidFill>
                  <a:srgbClr val="FF0000"/>
                </a:solidFill>
                <a:latin typeface="KoPub돋움체_Pro Medium" pitchFamily="18" charset="-127"/>
                <a:ea typeface="KoPub돋움체_Pro Medium" pitchFamily="18" charset="-127"/>
              </a:rPr>
              <a:t>애니메이터</a:t>
            </a:r>
            <a:r>
              <a:rPr lang="ko-KR" altLang="en-US" dirty="0" smtClean="0">
                <a:solidFill>
                  <a:srgbClr val="FF0000"/>
                </a:solidFill>
                <a:latin typeface="KoPub돋움체_Pro Medium" pitchFamily="18" charset="-127"/>
                <a:ea typeface="KoPub돋움체_Pro Medium" pitchFamily="18" charset="-127"/>
              </a:rPr>
              <a:t> 컨트롤러</a:t>
            </a:r>
            <a:r>
              <a:rPr lang="ko-KR" altLang="en-US" dirty="0" smtClean="0">
                <a:latin typeface="KoPub돋움체_Pro Medium" pitchFamily="18" charset="-127"/>
                <a:ea typeface="KoPub돋움체_Pro Medium" pitchFamily="18" charset="-127"/>
              </a:rPr>
              <a:t>에 그림 </a:t>
            </a:r>
            <a:r>
              <a:rPr lang="en-US" altLang="ko-KR" dirty="0" smtClean="0">
                <a:latin typeface="KoPub돋움체_Pro Medium" pitchFamily="18" charset="-127"/>
                <a:ea typeface="KoPub돋움체_Pro Medium" pitchFamily="18" charset="-127"/>
              </a:rPr>
              <a:t>6-101</a:t>
            </a:r>
            <a:r>
              <a:rPr lang="ko-KR" altLang="en-US" dirty="0" smtClean="0">
                <a:latin typeface="KoPub돋움체_Pro Medium" pitchFamily="18" charset="-127"/>
                <a:ea typeface="KoPub돋움체_Pro Medium" pitchFamily="18" charset="-127"/>
              </a:rPr>
              <a:t>의 관계를 설정함</a:t>
            </a:r>
          </a:p>
          <a:p>
            <a:pPr lvl="1"/>
            <a:r>
              <a:rPr lang="ko-KR" altLang="en-US" dirty="0" smtClean="0">
                <a:latin typeface="KoPub돋움체_Pro Medium" pitchFamily="18" charset="-127"/>
                <a:ea typeface="KoPub돋움체_Pro Medium" pitchFamily="18" charset="-127"/>
              </a:rPr>
              <a:t>우선은 어떤 애니메이션 클립에서 어떤 애니메이션 클립으로 전환하는가</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임</a:t>
            </a:r>
          </a:p>
          <a:p>
            <a:pPr lvl="1"/>
            <a:r>
              <a:rPr lang="en-US" altLang="ko-KR" dirty="0" smtClean="0">
                <a:solidFill>
                  <a:srgbClr val="FF0000"/>
                </a:solidFill>
                <a:latin typeface="KoPub돋움체_Pro Medium" pitchFamily="18" charset="-127"/>
                <a:ea typeface="KoPub돋움체_Pro Medium" pitchFamily="18" charset="-127"/>
              </a:rPr>
              <a:t>Walk ↔ Jump </a:t>
            </a:r>
            <a:r>
              <a:rPr lang="ko-KR" altLang="en-US" dirty="0" smtClean="0">
                <a:solidFill>
                  <a:srgbClr val="FF0000"/>
                </a:solidFill>
                <a:latin typeface="KoPub돋움체_Pro Medium" pitchFamily="18" charset="-127"/>
                <a:ea typeface="KoPub돋움체_Pro Medium" pitchFamily="18" charset="-127"/>
              </a:rPr>
              <a:t>관계를 </a:t>
            </a:r>
            <a:r>
              <a:rPr lang="en-US" altLang="ko-KR" dirty="0" smtClean="0">
                <a:solidFill>
                  <a:srgbClr val="FF0000"/>
                </a:solidFill>
                <a:latin typeface="KoPub돋움체_Pro Medium" pitchFamily="18" charset="-127"/>
                <a:ea typeface="KoPub돋움체_Pro Medium" pitchFamily="18" charset="-127"/>
              </a:rPr>
              <a:t>Animation Controller</a:t>
            </a:r>
            <a:r>
              <a:rPr lang="ko-KR" altLang="en-US" dirty="0" smtClean="0">
                <a:solidFill>
                  <a:srgbClr val="FF0000"/>
                </a:solidFill>
                <a:latin typeface="KoPub돋움체_Pro Medium" pitchFamily="18" charset="-127"/>
                <a:ea typeface="KoPub돋움체_Pro Medium" pitchFamily="18" charset="-127"/>
              </a:rPr>
              <a:t>에서 설정</a:t>
            </a:r>
            <a:r>
              <a:rPr lang="ko-KR" altLang="en-US" dirty="0" smtClean="0">
                <a:latin typeface="KoPub돋움체_Pro Medium" pitchFamily="18" charset="-127"/>
                <a:ea typeface="KoPub돋움체_Pro Medium" pitchFamily="18" charset="-127"/>
              </a:rPr>
              <a:t>해야 함</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컨트롤러인 </a:t>
            </a:r>
            <a:r>
              <a:rPr lang="en-US" altLang="ko-KR" dirty="0" smtClean="0">
                <a:latin typeface="KoPub돋움체_Pro Medium" pitchFamily="18" charset="-127"/>
                <a:ea typeface="KoPub돋움체_Pro Medium" pitchFamily="18" charset="-127"/>
              </a:rPr>
              <a:t>cat</a:t>
            </a:r>
            <a:r>
              <a:rPr lang="ko-KR" altLang="en-US" dirty="0" smtClean="0">
                <a:latin typeface="KoPub돋움체_Pro Medium" pitchFamily="18" charset="-127"/>
                <a:ea typeface="KoPub돋움체_Pro Medium" pitchFamily="18" charset="-127"/>
              </a:rPr>
              <a:t>을 더블클릭함</a:t>
            </a:r>
          </a:p>
          <a:p>
            <a:pPr lvl="1"/>
            <a:r>
              <a:rPr lang="en-US" altLang="ko-KR" dirty="0" smtClean="0">
                <a:latin typeface="KoPub돋움체_Pro Medium" pitchFamily="18" charset="-127"/>
                <a:ea typeface="KoPub돋움체_Pro Medium" pitchFamily="18" charset="-127"/>
              </a:rPr>
              <a:t>Scene </a:t>
            </a:r>
            <a:r>
              <a:rPr lang="ko-KR" altLang="en-US" dirty="0" err="1" smtClean="0">
                <a:latin typeface="KoPub돋움체_Pro Medium" pitchFamily="18" charset="-127"/>
                <a:ea typeface="KoPub돋움체_Pro Medium" pitchFamily="18" charset="-127"/>
              </a:rPr>
              <a:t>뷰에</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창이 나타남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758397"/>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6-102 </a:t>
              </a:r>
              <a:r>
                <a:rPr lang="ko-KR" altLang="en-US" sz="1200" b="1" dirty="0" err="1" smtClean="0">
                  <a:solidFill>
                    <a:srgbClr val="504B4B"/>
                  </a:solidFill>
                  <a:latin typeface="KoPub돋움체_Pro Medium" pitchFamily="18" charset="-127"/>
                  <a:ea typeface="KoPub돋움체_Pro Medium" pitchFamily="18" charset="-127"/>
                </a:rPr>
                <a:t>애니메이터</a:t>
              </a:r>
              <a:r>
                <a:rPr lang="ko-KR" altLang="en-US" sz="1200" b="1" dirty="0" smtClean="0">
                  <a:solidFill>
                    <a:srgbClr val="504B4B"/>
                  </a:solidFill>
                  <a:latin typeface="KoPub돋움체_Pro Medium" pitchFamily="18" charset="-127"/>
                  <a:ea typeface="KoPub돋움체_Pro Medium" pitchFamily="18" charset="-127"/>
                </a:rPr>
                <a:t> 컨트롤러 파일 열기</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3010" name="Picture 2"/>
          <p:cNvPicPr>
            <a:picLocks noChangeAspect="1" noChangeArrowheads="1"/>
          </p:cNvPicPr>
          <p:nvPr/>
        </p:nvPicPr>
        <p:blipFill>
          <a:blip r:embed="rId4" cstate="print"/>
          <a:srcRect/>
          <a:stretch>
            <a:fillRect/>
          </a:stretch>
        </p:blipFill>
        <p:spPr bwMode="auto">
          <a:xfrm>
            <a:off x="559393" y="2046432"/>
            <a:ext cx="7872276" cy="479499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창에는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와 </a:t>
            </a:r>
            <a:r>
              <a:rPr lang="en-US" altLang="ko-KR" dirty="0" smtClean="0">
                <a:latin typeface="KoPub돋움체_Pro Medium" pitchFamily="18" charset="-127"/>
                <a:ea typeface="KoPub돋움체_Pro Medium" pitchFamily="18" charset="-127"/>
              </a:rPr>
              <a:t>Jump </a:t>
            </a:r>
            <a:r>
              <a:rPr lang="ko-KR" altLang="en-US" dirty="0" smtClean="0">
                <a:latin typeface="KoPub돋움체_Pro Medium" pitchFamily="18" charset="-127"/>
                <a:ea typeface="KoPub돋움체_Pro Medium" pitchFamily="18" charset="-127"/>
              </a:rPr>
              <a:t>애니메이션 </a:t>
            </a:r>
            <a:r>
              <a:rPr lang="ko-KR" altLang="en-US" dirty="0" err="1" smtClean="0">
                <a:latin typeface="KoPub돋움체_Pro Medium" pitchFamily="18" charset="-127"/>
                <a:ea typeface="KoPub돋움체_Pro Medium" pitchFamily="18" charset="-127"/>
              </a:rPr>
              <a:t>노드</a:t>
            </a:r>
            <a:r>
              <a:rPr lang="ko-KR" altLang="en-US" dirty="0" smtClean="0">
                <a:latin typeface="KoPub돋움체_Pro Medium" pitchFamily="18" charset="-127"/>
                <a:ea typeface="KoPub돋움체_Pro Medium" pitchFamily="18" charset="-127"/>
              </a:rPr>
              <a:t> 두 개와 자동으로 생성된 </a:t>
            </a:r>
            <a:r>
              <a:rPr lang="en-US" altLang="ko-KR" dirty="0" smtClean="0">
                <a:latin typeface="KoPub돋움체_Pro Medium" pitchFamily="18" charset="-127"/>
                <a:ea typeface="KoPub돋움체_Pro Medium" pitchFamily="18" charset="-127"/>
              </a:rPr>
              <a:t>Entry, Any State, Exit </a:t>
            </a:r>
            <a:r>
              <a:rPr lang="ko-KR" altLang="en-US" dirty="0" err="1" smtClean="0">
                <a:latin typeface="KoPub돋움체_Pro Medium" pitchFamily="18" charset="-127"/>
                <a:ea typeface="KoPub돋움체_Pro Medium" pitchFamily="18" charset="-127"/>
              </a:rPr>
              <a:t>노드</a:t>
            </a:r>
            <a:r>
              <a:rPr lang="ko-KR" altLang="en-US" dirty="0" smtClean="0">
                <a:latin typeface="KoPub돋움체_Pro Medium" pitchFamily="18" charset="-127"/>
                <a:ea typeface="KoPub돋움체_Pro Medium" pitchFamily="18" charset="-127"/>
              </a:rPr>
              <a:t> 세 개가 표시됨</a:t>
            </a:r>
            <a:r>
              <a:rPr lang="en-US" altLang="ko-KR" dirty="0" smtClean="0">
                <a:latin typeface="KoPub돋움체_Pro Medium" pitchFamily="18" charset="-127"/>
                <a:ea typeface="KoPub돋움체_Pro Medium" pitchFamily="18" charset="-127"/>
              </a:rPr>
              <a:t>(Exit </a:t>
            </a:r>
            <a:r>
              <a:rPr lang="ko-KR" altLang="en-US" dirty="0" err="1" smtClean="0">
                <a:latin typeface="KoPub돋움체_Pro Medium" pitchFamily="18" charset="-127"/>
                <a:ea typeface="KoPub돋움체_Pro Medium" pitchFamily="18" charset="-127"/>
              </a:rPr>
              <a:t>노드는</a:t>
            </a:r>
            <a:r>
              <a:rPr lang="ko-KR" altLang="en-US" dirty="0" smtClean="0">
                <a:latin typeface="KoPub돋움체_Pro Medium" pitchFamily="18" charset="-127"/>
                <a:ea typeface="KoPub돋움체_Pro Medium" pitchFamily="18" charset="-127"/>
              </a:rPr>
              <a:t> 화면 밖에 있음</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239207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6-5 </a:t>
              </a:r>
              <a:r>
                <a:rPr lang="ko-KR" altLang="en-US" sz="1200" b="1" dirty="0" err="1" smtClean="0">
                  <a:solidFill>
                    <a:srgbClr val="504B4B"/>
                  </a:solidFill>
                  <a:latin typeface="KoPub돋움체_Pro Medium" pitchFamily="18" charset="-127"/>
                  <a:ea typeface="KoPub돋움체_Pro Medium" pitchFamily="18" charset="-127"/>
                </a:rPr>
                <a:t>노드</a:t>
              </a:r>
              <a:r>
                <a:rPr lang="ko-KR" altLang="en-US" sz="1200" b="1" dirty="0" smtClean="0">
                  <a:solidFill>
                    <a:srgbClr val="504B4B"/>
                  </a:solidFill>
                  <a:latin typeface="KoPub돋움체_Pro Medium" pitchFamily="18" charset="-127"/>
                  <a:ea typeface="KoPub돋움체_Pro Medium" pitchFamily="18" charset="-127"/>
                </a:rPr>
                <a:t> 역할</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4034" name="Picture 2"/>
          <p:cNvPicPr>
            <a:picLocks noChangeAspect="1" noChangeArrowheads="1"/>
          </p:cNvPicPr>
          <p:nvPr/>
        </p:nvPicPr>
        <p:blipFill>
          <a:blip r:embed="rId4" cstate="print"/>
          <a:srcRect/>
          <a:stretch>
            <a:fillRect/>
          </a:stretch>
        </p:blipFill>
        <p:spPr bwMode="auto">
          <a:xfrm>
            <a:off x="597117" y="2680109"/>
            <a:ext cx="7666673" cy="199179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지금은 </a:t>
            </a:r>
            <a:r>
              <a:rPr lang="en-US" altLang="ko-KR" dirty="0" smtClean="0">
                <a:latin typeface="KoPub돋움체_Pro Medium" pitchFamily="18" charset="-127"/>
                <a:ea typeface="KoPub돋움체_Pro Medium" pitchFamily="18" charset="-127"/>
              </a:rPr>
              <a:t>Entry</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Walk </a:t>
            </a:r>
            <a:r>
              <a:rPr lang="ko-KR" altLang="en-US" dirty="0" err="1" smtClean="0">
                <a:latin typeface="KoPub돋움체_Pro Medium" pitchFamily="18" charset="-127"/>
                <a:ea typeface="KoPub돋움체_Pro Medium" pitchFamily="18" charset="-127"/>
              </a:rPr>
              <a:t>노드로</a:t>
            </a:r>
            <a:r>
              <a:rPr lang="ko-KR" altLang="en-US" dirty="0" smtClean="0">
                <a:latin typeface="KoPub돋움체_Pro Medium" pitchFamily="18" charset="-127"/>
                <a:ea typeface="KoPub돋움체_Pro Medium" pitchFamily="18" charset="-127"/>
              </a:rPr>
              <a:t> 화살표가 이어져 있고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에서 다른 노드로는 이어져 있지 않음</a:t>
            </a:r>
          </a:p>
          <a:p>
            <a:pPr lvl="1"/>
            <a:r>
              <a:rPr lang="ko-KR" altLang="en-US" dirty="0" smtClean="0">
                <a:latin typeface="KoPub돋움체_Pro Medium" pitchFamily="18" charset="-127"/>
                <a:ea typeface="KoPub돋움체_Pro Medium" pitchFamily="18" charset="-127"/>
              </a:rPr>
              <a:t>먼저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로 전환할 수 있도록 만들어야 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68010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6-103 Walk</a:t>
              </a:r>
              <a:r>
                <a:rPr lang="ko-KR" altLang="en-US" sz="1200" b="1" dirty="0" smtClean="0">
                  <a:solidFill>
                    <a:srgbClr val="504B4B"/>
                  </a:solidFill>
                  <a:latin typeface="KoPub돋움체_Pro Medium" pitchFamily="18" charset="-127"/>
                  <a:ea typeface="KoPub돋움체_Pro Medium" pitchFamily="18" charset="-127"/>
                </a:rPr>
                <a:t>에서 </a:t>
              </a:r>
              <a:r>
                <a:rPr lang="en-US" altLang="ko-KR" sz="1200" b="1" dirty="0" smtClean="0">
                  <a:solidFill>
                    <a:srgbClr val="504B4B"/>
                  </a:solidFill>
                  <a:latin typeface="KoPub돋움체_Pro Medium" pitchFamily="18" charset="-127"/>
                  <a:ea typeface="KoPub돋움체_Pro Medium" pitchFamily="18" charset="-127"/>
                </a:rPr>
                <a:t>Jump</a:t>
              </a:r>
              <a:r>
                <a:rPr lang="ko-KR" altLang="en-US" sz="1200" b="1" dirty="0" smtClean="0">
                  <a:solidFill>
                    <a:srgbClr val="504B4B"/>
                  </a:solidFill>
                  <a:latin typeface="KoPub돋움체_Pro Medium" pitchFamily="18" charset="-127"/>
                  <a:ea typeface="KoPub돋움체_Pro Medium" pitchFamily="18" charset="-127"/>
                </a:rPr>
                <a:t>로 전환하도록 설정하기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5058" name="Picture 2"/>
          <p:cNvPicPr>
            <a:picLocks noChangeAspect="1" noChangeArrowheads="1"/>
          </p:cNvPicPr>
          <p:nvPr/>
        </p:nvPicPr>
        <p:blipFill>
          <a:blip r:embed="rId4" cstate="print"/>
          <a:srcRect/>
          <a:stretch>
            <a:fillRect/>
          </a:stretch>
        </p:blipFill>
        <p:spPr bwMode="auto">
          <a:xfrm>
            <a:off x="549292" y="2958077"/>
            <a:ext cx="8343233" cy="340888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81600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6-104 Jump</a:t>
              </a:r>
              <a:r>
                <a:rPr lang="ko-KR" altLang="en-US" sz="1200" b="1" dirty="0" smtClean="0">
                  <a:solidFill>
                    <a:srgbClr val="504B4B"/>
                  </a:solidFill>
                  <a:latin typeface="KoPub돋움체_Pro Medium" pitchFamily="18" charset="-127"/>
                  <a:ea typeface="KoPub돋움체_Pro Medium" pitchFamily="18" charset="-127"/>
                </a:rPr>
                <a:t>에서 </a:t>
              </a:r>
              <a:r>
                <a:rPr lang="en-US" altLang="ko-KR" sz="1200" b="1" dirty="0" smtClean="0">
                  <a:solidFill>
                    <a:srgbClr val="504B4B"/>
                  </a:solidFill>
                  <a:latin typeface="KoPub돋움체_Pro Medium" pitchFamily="18" charset="-127"/>
                  <a:ea typeface="KoPub돋움체_Pro Medium" pitchFamily="18" charset="-127"/>
                </a:rPr>
                <a:t>Walk</a:t>
              </a:r>
              <a:r>
                <a:rPr lang="ko-KR" altLang="en-US" sz="1200" b="1" dirty="0" smtClean="0">
                  <a:solidFill>
                    <a:srgbClr val="504B4B"/>
                  </a:solidFill>
                  <a:latin typeface="KoPub돋움체_Pro Medium" pitchFamily="18" charset="-127"/>
                  <a:ea typeface="KoPub돋움체_Pro Medium" pitchFamily="18" charset="-127"/>
                </a:rPr>
                <a:t>로 전환하도록 설정하기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6082" name="Picture 2"/>
          <p:cNvPicPr>
            <a:picLocks noChangeAspect="1" noChangeArrowheads="1"/>
          </p:cNvPicPr>
          <p:nvPr/>
        </p:nvPicPr>
        <p:blipFill>
          <a:blip r:embed="rId4" cstate="print"/>
          <a:srcRect/>
          <a:stretch>
            <a:fillRect/>
          </a:stretch>
        </p:blipFill>
        <p:spPr bwMode="auto">
          <a:xfrm>
            <a:off x="539510" y="2116182"/>
            <a:ext cx="8523389" cy="309227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buNone/>
            </a:pPr>
            <a:r>
              <a:rPr lang="ko-KR" altLang="en-US" b="1" dirty="0" smtClean="0">
                <a:solidFill>
                  <a:srgbClr val="0070C0"/>
                </a:solidFill>
                <a:latin typeface="KoPub돋움체_Pro Medium" pitchFamily="18" charset="-127"/>
                <a:ea typeface="KoPub돋움체_Pro Medium" pitchFamily="18" charset="-127"/>
              </a:rPr>
              <a:t>전환 시점 설정</a:t>
            </a:r>
          </a:p>
          <a:p>
            <a:pPr lvl="1"/>
            <a:r>
              <a:rPr lang="ko-KR" altLang="en-US" dirty="0" smtClean="0">
                <a:latin typeface="KoPub돋움체_Pro Medium" pitchFamily="18" charset="-127"/>
                <a:ea typeface="KoPub돋움체_Pro Medium" pitchFamily="18" charset="-127"/>
              </a:rPr>
              <a:t>다음은 어느 애니메이션 클립이 어느 시점에 전환하는가</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그림 </a:t>
            </a:r>
            <a:r>
              <a:rPr lang="en-US" altLang="ko-KR" dirty="0" smtClean="0">
                <a:latin typeface="KoPub돋움체_Pro Medium" pitchFamily="18" charset="-127"/>
                <a:ea typeface="KoPub돋움체_Pro Medium" pitchFamily="18" charset="-127"/>
              </a:rPr>
              <a:t>6-101</a:t>
            </a:r>
            <a:r>
              <a:rPr lang="ko-KR" altLang="en-US" dirty="0" smtClean="0">
                <a:latin typeface="KoPub돋움체_Pro Medium" pitchFamily="18" charset="-127"/>
                <a:ea typeface="KoPub돋움체_Pro Medium" pitchFamily="18" charset="-127"/>
              </a:rPr>
              <a:t>에서 나타낸 전환 시점을 지정함</a:t>
            </a:r>
          </a:p>
          <a:p>
            <a:pPr lvl="1"/>
            <a:r>
              <a:rPr lang="ko-KR" altLang="en-US" dirty="0" smtClean="0">
                <a:latin typeface="KoPub돋움체_Pro Medium" pitchFamily="18" charset="-127"/>
                <a:ea typeface="KoPub돋움체_Pro Medium" pitchFamily="18" charset="-127"/>
              </a:rPr>
              <a:t>먼저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로 전환하는 시점을 설정함</a:t>
            </a:r>
          </a:p>
          <a:p>
            <a:pPr lvl="1"/>
            <a:r>
              <a:rPr lang="ko-KR" altLang="en-US" dirty="0" smtClean="0">
                <a:latin typeface="KoPub돋움체_Pro Medium" pitchFamily="18" charset="-127"/>
                <a:ea typeface="KoPub돋움체_Pro Medium" pitchFamily="18" charset="-127"/>
              </a:rPr>
              <a:t>여기서는 점프 애니메이션이 끝나면 자동으로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로 전환되도록 설정함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6-105 </a:t>
              </a:r>
              <a:r>
                <a:rPr lang="ko-KR" altLang="en-US" sz="1200" b="1" dirty="0" smtClean="0">
                  <a:solidFill>
                    <a:srgbClr val="504B4B"/>
                  </a:solidFill>
                  <a:latin typeface="KoPub돋움체_Pro Medium" pitchFamily="18" charset="-127"/>
                  <a:ea typeface="KoPub돋움체_Pro Medium" pitchFamily="18" charset="-127"/>
                </a:rPr>
                <a:t>전환 조건 설정하기</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7106" name="Picture 2"/>
          <p:cNvPicPr>
            <a:picLocks noChangeAspect="1" noChangeArrowheads="1"/>
          </p:cNvPicPr>
          <p:nvPr/>
        </p:nvPicPr>
        <p:blipFill>
          <a:blip r:embed="rId4" cstate="print"/>
          <a:srcRect/>
          <a:stretch>
            <a:fillRect/>
          </a:stretch>
        </p:blipFill>
        <p:spPr bwMode="auto">
          <a:xfrm>
            <a:off x="539510" y="2046432"/>
            <a:ext cx="7909013" cy="465377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6-6 </a:t>
              </a:r>
              <a:r>
                <a:rPr lang="ko-KR" altLang="en-US" sz="1200" b="1" dirty="0" smtClean="0">
                  <a:solidFill>
                    <a:srgbClr val="504B4B"/>
                  </a:solidFill>
                  <a:latin typeface="KoPub돋움체_Pro Medium" pitchFamily="18" charset="-127"/>
                  <a:ea typeface="KoPub돋움체_Pro Medium" pitchFamily="18" charset="-127"/>
                </a:rPr>
                <a:t>전환 조건 매개변수</a:t>
              </a: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8130" name="Picture 2"/>
          <p:cNvPicPr>
            <a:picLocks noChangeAspect="1" noChangeArrowheads="1"/>
          </p:cNvPicPr>
          <p:nvPr/>
        </p:nvPicPr>
        <p:blipFill>
          <a:blip r:embed="rId4" cstate="print"/>
          <a:srcRect/>
          <a:stretch>
            <a:fillRect/>
          </a:stretch>
        </p:blipFill>
        <p:spPr bwMode="auto">
          <a:xfrm>
            <a:off x="539510" y="2046432"/>
            <a:ext cx="8421610" cy="228036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계속해서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로 전환하는 시점을 지정함</a:t>
            </a:r>
          </a:p>
          <a:p>
            <a:pPr lvl="1"/>
            <a:r>
              <a:rPr lang="ko-KR" altLang="en-US" dirty="0" smtClean="0">
                <a:latin typeface="KoPub돋움체_Pro Medium" pitchFamily="18" charset="-127"/>
                <a:ea typeface="KoPub돋움체_Pro Medium" pitchFamily="18" charset="-127"/>
              </a:rPr>
              <a:t>점프 버튼이 눌린 시점에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로 전환할 수 있도록 전환 화살표 </a:t>
            </a:r>
            <a:r>
              <a:rPr lang="en-US" altLang="ko-KR" dirty="0" smtClean="0">
                <a:latin typeface="KoPub돋움체_Pro Medium" pitchFamily="18" charset="-127"/>
                <a:ea typeface="KoPub돋움체_Pro Medium" pitchFamily="18" charset="-127"/>
              </a:rPr>
              <a:t>Trigger</a:t>
            </a:r>
            <a:r>
              <a:rPr lang="ko-KR" altLang="en-US" dirty="0" smtClean="0">
                <a:latin typeface="KoPub돋움체_Pro Medium" pitchFamily="18" charset="-127"/>
                <a:ea typeface="KoPub돋움체_Pro Medium" pitchFamily="18" charset="-127"/>
              </a:rPr>
              <a:t>를 설치함</a:t>
            </a:r>
          </a:p>
          <a:p>
            <a:pPr lvl="1"/>
            <a:r>
              <a:rPr lang="en-US" altLang="ko-KR" dirty="0" smtClean="0">
                <a:latin typeface="KoPub돋움체_Pro Medium" pitchFamily="18" charset="-127"/>
                <a:ea typeface="KoPub돋움체_Pro Medium" pitchFamily="18" charset="-127"/>
              </a:rPr>
              <a:t>Trigger</a:t>
            </a:r>
            <a:r>
              <a:rPr lang="ko-KR" altLang="en-US" dirty="0" smtClean="0">
                <a:latin typeface="KoPub돋움체_Pro Medium" pitchFamily="18" charset="-127"/>
                <a:ea typeface="KoPub돋움체_Pro Medium" pitchFamily="18" charset="-127"/>
              </a:rPr>
              <a:t>란 건널목 차단기 같은 것으로 점프 버튼이 눌린 시점에 </a:t>
            </a:r>
            <a:r>
              <a:rPr lang="en-US" altLang="ko-KR" dirty="0" smtClean="0">
                <a:latin typeface="KoPub돋움체_Pro Medium" pitchFamily="18" charset="-127"/>
                <a:ea typeface="KoPub돋움체_Pro Medium" pitchFamily="18" charset="-127"/>
              </a:rPr>
              <a:t>Trigger</a:t>
            </a:r>
            <a:r>
              <a:rPr lang="ko-KR" altLang="en-US" dirty="0" smtClean="0">
                <a:latin typeface="KoPub돋움체_Pro Medium" pitchFamily="18" charset="-127"/>
                <a:ea typeface="KoPub돋움체_Pro Medium" pitchFamily="18" charset="-127"/>
              </a:rPr>
              <a:t>를 열어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로 전환함</a:t>
            </a:r>
            <a:endParaRPr lang="en-US" altLang="ko-KR" dirty="0" smtClean="0">
              <a:latin typeface="KoPub돋움체_Pro Medium" pitchFamily="18" charset="-127"/>
              <a:ea typeface="KoPub돋움체_Pro Medium" pitchFamily="18" charset="-127"/>
            </a:endParaRPr>
          </a:p>
          <a:p>
            <a:endParaRPr lang="en-US" altLang="ko-KR" dirty="0" smtClean="0">
              <a:latin typeface="KoPub돋움체_Pro Medium" pitchFamily="18" charset="-127"/>
              <a:ea typeface="KoPub돋움체_Pro Medium" pitchFamily="18" charset="-127"/>
            </a:endParaRPr>
          </a:p>
        </p:txBody>
      </p:sp>
      <p:grpSp>
        <p:nvGrpSpPr>
          <p:cNvPr id="8" name="그룹 11"/>
          <p:cNvGrpSpPr/>
          <p:nvPr/>
        </p:nvGrpSpPr>
        <p:grpSpPr>
          <a:xfrm>
            <a:off x="597117" y="3323078"/>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6-106 </a:t>
              </a:r>
              <a:r>
                <a:rPr lang="ko-KR" altLang="en-US" sz="1200" b="1" dirty="0" smtClean="0">
                  <a:solidFill>
                    <a:srgbClr val="504B4B"/>
                  </a:solidFill>
                  <a:latin typeface="KoPub돋움체_Pro Medium" pitchFamily="18" charset="-127"/>
                  <a:ea typeface="KoPub돋움체_Pro Medium" pitchFamily="18" charset="-127"/>
                </a:rPr>
                <a:t>전환 조건 이미지</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9154" name="Picture 2"/>
          <p:cNvPicPr>
            <a:picLocks noChangeAspect="1" noChangeArrowheads="1"/>
          </p:cNvPicPr>
          <p:nvPr/>
        </p:nvPicPr>
        <p:blipFill>
          <a:blip r:embed="rId4" cstate="print"/>
          <a:srcRect/>
          <a:stretch>
            <a:fillRect/>
          </a:stretch>
        </p:blipFill>
        <p:spPr bwMode="auto">
          <a:xfrm>
            <a:off x="597117" y="3601821"/>
            <a:ext cx="8384177" cy="250054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스마트폰용으로</a:t>
            </a:r>
            <a:r>
              <a:rPr lang="ko-KR" altLang="en-US" dirty="0" smtClean="0">
                <a:latin typeface="KoPub돋움체_Pro Medium" pitchFamily="18" charset="-127"/>
                <a:ea typeface="KoPub돋움체_Pro Medium" pitchFamily="18" charset="-127"/>
              </a:rPr>
              <a:t> 설정하기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스마트폰용으로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빌드할</a:t>
            </a:r>
            <a:r>
              <a:rPr lang="ko-KR" altLang="en-US" dirty="0" smtClean="0">
                <a:latin typeface="KoPub돋움체_Pro Medium" pitchFamily="18" charset="-127"/>
                <a:ea typeface="KoPub돋움체_Pro Medium" pitchFamily="18" charset="-127"/>
              </a:rPr>
              <a:t> 수 있도록 설정함</a:t>
            </a:r>
          </a:p>
          <a:p>
            <a:pPr lvl="1"/>
            <a:r>
              <a:rPr lang="ko-KR" altLang="en-US" dirty="0" smtClean="0">
                <a:latin typeface="KoPub돋움체_Pro Medium" pitchFamily="18" charset="-127"/>
                <a:ea typeface="KoPub돋움체_Pro Medium" pitchFamily="18" charset="-127"/>
              </a:rPr>
              <a:t>도구 바에서 </a:t>
            </a:r>
            <a:r>
              <a:rPr lang="en-US" altLang="ko-KR" dirty="0" smtClean="0">
                <a:latin typeface="KoPub돋움체_Pro Medium" pitchFamily="18" charset="-127"/>
                <a:ea typeface="KoPub돋움체_Pro Medium" pitchFamily="18" charset="-127"/>
              </a:rPr>
              <a:t>File → Build Settings</a:t>
            </a:r>
            <a:r>
              <a:rPr lang="ko-KR" altLang="en-US" dirty="0" smtClean="0">
                <a:latin typeface="KoPub돋움체_Pro Medium" pitchFamily="18" charset="-127"/>
                <a:ea typeface="KoPub돋움체_Pro Medium" pitchFamily="18" charset="-127"/>
              </a:rPr>
              <a:t>를 선택함</a:t>
            </a:r>
          </a:p>
          <a:p>
            <a:pPr lvl="1"/>
            <a:r>
              <a:rPr lang="en-US" altLang="ko-KR" dirty="0" smtClean="0">
                <a:latin typeface="KoPub돋움체_Pro Medium" pitchFamily="18" charset="-127"/>
                <a:ea typeface="KoPub돋움체_Pro Medium" pitchFamily="18" charset="-127"/>
              </a:rPr>
              <a:t>Build Settings </a:t>
            </a:r>
            <a:r>
              <a:rPr lang="ko-KR" altLang="en-US" dirty="0" smtClean="0">
                <a:latin typeface="KoPub돋움체_Pro Medium" pitchFamily="18" charset="-127"/>
                <a:ea typeface="KoPub돋움체_Pro Medium" pitchFamily="18" charset="-127"/>
              </a:rPr>
              <a:t>창에서 </a:t>
            </a:r>
            <a:r>
              <a:rPr lang="en-US" altLang="ko-KR" dirty="0" smtClean="0">
                <a:latin typeface="KoPub돋움체_Pro Medium" pitchFamily="18" charset="-127"/>
                <a:ea typeface="KoPub돋움체_Pro Medium" pitchFamily="18" charset="-127"/>
              </a:rPr>
              <a:t>Platform</a:t>
            </a:r>
            <a:r>
              <a:rPr lang="ko-KR" altLang="en-US" dirty="0" smtClean="0">
                <a:latin typeface="KoPub돋움체_Pro Medium" pitchFamily="18" charset="-127"/>
                <a:ea typeface="KoPub돋움체_Pro Medium" pitchFamily="18" charset="-127"/>
              </a:rPr>
              <a:t>을 </a:t>
            </a:r>
            <a:r>
              <a:rPr lang="en-US" altLang="ko-KR" dirty="0" err="1" smtClean="0">
                <a:latin typeface="KoPub돋움체_Pro Medium" pitchFamily="18" charset="-127"/>
                <a:ea typeface="KoPub돋움체_Pro Medium" pitchFamily="18" charset="-127"/>
              </a:rPr>
              <a:t>iOS</a:t>
            </a:r>
            <a:r>
              <a:rPr lang="ko-KR" altLang="en-US" dirty="0" smtClean="0">
                <a:latin typeface="KoPub돋움체_Pro Medium" pitchFamily="18" charset="-127"/>
                <a:ea typeface="KoPub돋움체_Pro Medium" pitchFamily="18" charset="-127"/>
              </a:rPr>
              <a:t>로 선택함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Switch Platform</a:t>
            </a:r>
            <a:r>
              <a:rPr lang="ko-KR" altLang="en-US" dirty="0" smtClean="0">
                <a:latin typeface="KoPub돋움체_Pro Medium" pitchFamily="18" charset="-127"/>
                <a:ea typeface="KoPub돋움체_Pro Medium" pitchFamily="18" charset="-127"/>
              </a:rPr>
              <a:t>을 클릭함</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안드로이드에서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빌드하려면</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Platform</a:t>
            </a:r>
            <a:r>
              <a:rPr lang="ko-KR" altLang="en-US" dirty="0" smtClean="0">
                <a:latin typeface="KoPub돋움체_Pro Medium" pitchFamily="18" charset="-127"/>
                <a:ea typeface="KoPub돋움체_Pro Medium" pitchFamily="18" charset="-127"/>
              </a:rPr>
              <a:t>을 </a:t>
            </a:r>
            <a:r>
              <a:rPr lang="en-US" altLang="ko-KR" dirty="0" smtClean="0">
                <a:latin typeface="KoPub돋움체_Pro Medium" pitchFamily="18" charset="-127"/>
                <a:ea typeface="KoPub돋움체_Pro Medium" pitchFamily="18" charset="-127"/>
              </a:rPr>
              <a:t>Android</a:t>
            </a:r>
            <a:r>
              <a:rPr lang="ko-KR" altLang="en-US" dirty="0" smtClean="0">
                <a:latin typeface="KoPub돋움체_Pro Medium" pitchFamily="18" charset="-127"/>
                <a:ea typeface="KoPub돋움체_Pro Medium" pitchFamily="18" charset="-127"/>
              </a:rPr>
              <a:t>로 선택함</a:t>
            </a:r>
            <a:r>
              <a:rPr lang="en-US" altLang="ko-KR" dirty="0" smtClean="0">
                <a:latin typeface="KoPub돋움체_Pro Medium" pitchFamily="18" charset="-127"/>
                <a:ea typeface="KoPub돋움체_Pro Medium" pitchFamily="18" charset="-127"/>
              </a:rPr>
              <a:t>)</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우선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컨트롤러에 </a:t>
            </a:r>
            <a:r>
              <a:rPr lang="en-US" altLang="ko-KR" dirty="0" smtClean="0">
                <a:latin typeface="KoPub돋움체_Pro Medium" pitchFamily="18" charset="-127"/>
                <a:ea typeface="KoPub돋움체_Pro Medium" pitchFamily="18" charset="-127"/>
              </a:rPr>
              <a:t>Trigger</a:t>
            </a:r>
            <a:r>
              <a:rPr lang="ko-KR" altLang="en-US" dirty="0" smtClean="0">
                <a:latin typeface="KoPub돋움체_Pro Medium" pitchFamily="18" charset="-127"/>
                <a:ea typeface="KoPub돋움체_Pro Medium" pitchFamily="18" charset="-127"/>
              </a:rPr>
              <a:t>를 만듦</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104039"/>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6-107 </a:t>
              </a:r>
              <a:r>
                <a:rPr lang="ko-KR" altLang="en-US" sz="1200" b="1" dirty="0" smtClean="0">
                  <a:solidFill>
                    <a:srgbClr val="504B4B"/>
                  </a:solidFill>
                  <a:latin typeface="KoPub돋움체_Pro Medium" pitchFamily="18" charset="-127"/>
                  <a:ea typeface="KoPub돋움체_Pro Medium" pitchFamily="18" charset="-127"/>
                </a:rPr>
                <a:t>전환 조건 변수 설정하기</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0178" name="Picture 2"/>
          <p:cNvPicPr>
            <a:picLocks noChangeAspect="1" noChangeArrowheads="1"/>
          </p:cNvPicPr>
          <p:nvPr/>
        </p:nvPicPr>
        <p:blipFill>
          <a:blip r:embed="rId4" cstate="print"/>
          <a:srcRect/>
          <a:stretch>
            <a:fillRect/>
          </a:stretch>
        </p:blipFill>
        <p:spPr bwMode="auto">
          <a:xfrm>
            <a:off x="597117" y="2375437"/>
            <a:ext cx="8321746" cy="278177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1767689"/>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6-7 </a:t>
              </a:r>
              <a:r>
                <a:rPr lang="ko-KR" altLang="en-US" sz="1200" b="1" dirty="0" smtClean="0">
                  <a:solidFill>
                    <a:srgbClr val="504B4B"/>
                  </a:solidFill>
                  <a:latin typeface="KoPub돋움체_Pro Medium" pitchFamily="18" charset="-127"/>
                  <a:ea typeface="KoPub돋움체_Pro Medium" pitchFamily="18" charset="-127"/>
                </a:rPr>
                <a:t>전환 조건에 사용할 수 있는 데이터 형</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1202" name="Picture 2"/>
          <p:cNvPicPr>
            <a:picLocks noChangeAspect="1" noChangeArrowheads="1"/>
          </p:cNvPicPr>
          <p:nvPr/>
        </p:nvPicPr>
        <p:blipFill>
          <a:blip r:embed="rId4" cstate="print"/>
          <a:srcRect/>
          <a:stretch>
            <a:fillRect/>
          </a:stretch>
        </p:blipFill>
        <p:spPr bwMode="auto">
          <a:xfrm>
            <a:off x="538571" y="2046432"/>
            <a:ext cx="6683351" cy="289435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grpSp>
        <p:nvGrpSpPr>
          <p:cNvPr id="8" name="그룹 11"/>
          <p:cNvGrpSpPr/>
          <p:nvPr/>
        </p:nvGrpSpPr>
        <p:grpSpPr>
          <a:xfrm>
            <a:off x="597117" y="1758397"/>
            <a:ext cx="8295408" cy="336350"/>
            <a:chOff x="597117" y="3035043"/>
            <a:chExt cx="8295408" cy="336350"/>
          </a:xfrm>
        </p:grpSpPr>
        <p:sp>
          <p:nvSpPr>
            <p:cNvPr id="11"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6-108 Walk</a:t>
              </a:r>
              <a:r>
                <a:rPr lang="ko-KR" altLang="en-US" sz="1200" b="1" dirty="0" smtClean="0">
                  <a:solidFill>
                    <a:srgbClr val="504B4B"/>
                  </a:solidFill>
                  <a:latin typeface="KoPub돋움체_Pro Medium" pitchFamily="18" charset="-127"/>
                  <a:ea typeface="KoPub돋움체_Pro Medium" pitchFamily="18" charset="-127"/>
                </a:rPr>
                <a:t>에서 </a:t>
              </a:r>
              <a:r>
                <a:rPr lang="en-US" altLang="ko-KR" sz="1200" b="1" dirty="0" smtClean="0">
                  <a:solidFill>
                    <a:srgbClr val="504B4B"/>
                  </a:solidFill>
                  <a:latin typeface="KoPub돋움체_Pro Medium" pitchFamily="18" charset="-127"/>
                  <a:ea typeface="KoPub돋움체_Pro Medium" pitchFamily="18" charset="-127"/>
                </a:rPr>
                <a:t>Jump</a:t>
              </a:r>
              <a:r>
                <a:rPr lang="ko-KR" altLang="en-US" sz="1200" b="1" dirty="0" smtClean="0">
                  <a:solidFill>
                    <a:srgbClr val="504B4B"/>
                  </a:solidFill>
                  <a:latin typeface="KoPub돋움체_Pro Medium" pitchFamily="18" charset="-127"/>
                  <a:ea typeface="KoPub돋움체_Pro Medium" pitchFamily="18" charset="-127"/>
                </a:rPr>
                <a:t>로 전환하는 조건 설정하기</a:t>
              </a:r>
            </a:p>
          </p:txBody>
        </p:sp>
        <p:pic>
          <p:nvPicPr>
            <p:cNvPr id="12"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2227" name="Picture 3"/>
          <p:cNvPicPr>
            <a:picLocks noChangeAspect="1" noChangeArrowheads="1"/>
          </p:cNvPicPr>
          <p:nvPr/>
        </p:nvPicPr>
        <p:blipFill>
          <a:blip r:embed="rId4" cstate="print"/>
          <a:srcRect/>
          <a:stretch>
            <a:fillRect/>
          </a:stretch>
        </p:blipFill>
        <p:spPr bwMode="auto">
          <a:xfrm>
            <a:off x="476317" y="1988825"/>
            <a:ext cx="7840138" cy="480126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마지막으로 점프 버튼이 눌렸을 때 적용할 점프 </a:t>
            </a:r>
            <a:r>
              <a:rPr lang="ko-KR" altLang="en-US" dirty="0" err="1" smtClean="0">
                <a:latin typeface="KoPub돋움체_Pro Medium" pitchFamily="18" charset="-127"/>
                <a:ea typeface="KoPub돋움체_Pro Medium" pitchFamily="18" charset="-127"/>
              </a:rPr>
              <a:t>트리거</a:t>
            </a:r>
            <a:r>
              <a:rPr lang="ko-KR" altLang="en-US" dirty="0" smtClean="0">
                <a:latin typeface="KoPub돋움체_Pro Medium" pitchFamily="18" charset="-127"/>
                <a:ea typeface="KoPub돋움체_Pro Medium" pitchFamily="18" charset="-127"/>
              </a:rPr>
              <a:t> 스크립트를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에 추가함 </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내려받은</a:t>
            </a:r>
            <a:r>
              <a:rPr lang="ko-KR" altLang="en-US" dirty="0" smtClean="0">
                <a:latin typeface="KoPub돋움체_Pro Medium" pitchFamily="18" charset="-127"/>
                <a:ea typeface="KoPub돋움체_Pro Medium" pitchFamily="18" charset="-127"/>
              </a:rPr>
              <a:t> 예제 파일의 </a:t>
            </a:r>
            <a:r>
              <a:rPr lang="en-US" altLang="ko-KR" dirty="0" smtClean="0">
                <a:latin typeface="KoPub돋움체_Pro Medium" pitchFamily="18" charset="-127"/>
                <a:ea typeface="KoPub돋움체_Pro Medium" pitchFamily="18" charset="-127"/>
              </a:rPr>
              <a:t>chapter6 </a:t>
            </a:r>
            <a:r>
              <a:rPr lang="ko-KR" altLang="en-US" dirty="0" smtClean="0">
                <a:latin typeface="KoPub돋움체_Pro Medium" pitchFamily="18" charset="-127"/>
                <a:ea typeface="KoPub돋움체_Pro Medium" pitchFamily="18" charset="-127"/>
              </a:rPr>
              <a:t>폴더에 포함된 </a:t>
            </a:r>
            <a:r>
              <a:rPr lang="en-US" altLang="ko-KR" dirty="0" err="1" smtClean="0">
                <a:latin typeface="KoPub돋움체_Pro Medium" pitchFamily="18" charset="-127"/>
                <a:ea typeface="KoPub돋움체_Pro Medium" pitchFamily="18" charset="-127"/>
              </a:rPr>
              <a:t>PlayerController.cs</a:t>
            </a:r>
            <a:r>
              <a:rPr lang="ko-KR" altLang="en-US" dirty="0" smtClean="0">
                <a:latin typeface="KoPub돋움체_Pro Medium" pitchFamily="18" charset="-127"/>
                <a:ea typeface="KoPub돋움체_Pro Medium" pitchFamily="18" charset="-127"/>
              </a:rPr>
              <a:t>에서 전체 코드를 확인할 수 있음</a:t>
            </a:r>
            <a:endParaRPr lang="en-US" altLang="ko-KR" dirty="0" smtClean="0">
              <a:latin typeface="KoPub돋움체_Pro Medium" pitchFamily="18" charset="-127"/>
              <a:ea typeface="KoPub돋움체_Pro Medium" pitchFamily="18" charset="-127"/>
            </a:endParaRPr>
          </a:p>
        </p:txBody>
      </p:sp>
      <p:pic>
        <p:nvPicPr>
          <p:cNvPr id="53250" name="Picture 2"/>
          <p:cNvPicPr>
            <a:picLocks noChangeAspect="1" noChangeArrowheads="1"/>
          </p:cNvPicPr>
          <p:nvPr/>
        </p:nvPicPr>
        <p:blipFill>
          <a:blip r:embed="rId3" cstate="print"/>
          <a:srcRect/>
          <a:stretch>
            <a:fillRect/>
          </a:stretch>
        </p:blipFill>
        <p:spPr bwMode="auto">
          <a:xfrm>
            <a:off x="885152" y="2910537"/>
            <a:ext cx="8075968" cy="372853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pic>
        <p:nvPicPr>
          <p:cNvPr id="54274" name="Picture 2"/>
          <p:cNvPicPr>
            <a:picLocks noChangeAspect="1" noChangeArrowheads="1"/>
          </p:cNvPicPr>
          <p:nvPr/>
        </p:nvPicPr>
        <p:blipFill>
          <a:blip r:embed="rId3" cstate="print"/>
          <a:srcRect/>
          <a:stretch>
            <a:fillRect/>
          </a:stretch>
        </p:blipFill>
        <p:spPr bwMode="auto">
          <a:xfrm>
            <a:off x="737615" y="1820091"/>
            <a:ext cx="8270124" cy="2640227"/>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a:stretch>
            <a:fillRect/>
          </a:stretch>
        </p:blipFill>
        <p:spPr bwMode="auto">
          <a:xfrm>
            <a:off x="748870" y="4350712"/>
            <a:ext cx="8283416" cy="129768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pic>
        <p:nvPicPr>
          <p:cNvPr id="55299" name="Picture 3"/>
          <p:cNvPicPr>
            <a:picLocks noChangeAspect="1" noChangeArrowheads="1"/>
          </p:cNvPicPr>
          <p:nvPr/>
        </p:nvPicPr>
        <p:blipFill>
          <a:blip r:embed="rId3" cstate="print"/>
          <a:srcRect/>
          <a:stretch>
            <a:fillRect/>
          </a:stretch>
        </p:blipFill>
        <p:spPr bwMode="auto">
          <a:xfrm>
            <a:off x="712331" y="1816004"/>
            <a:ext cx="8367320" cy="473310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pic>
        <p:nvPicPr>
          <p:cNvPr id="56322" name="Picture 2"/>
          <p:cNvPicPr>
            <a:picLocks noChangeAspect="1" noChangeArrowheads="1"/>
          </p:cNvPicPr>
          <p:nvPr/>
        </p:nvPicPr>
        <p:blipFill>
          <a:blip r:embed="rId4" cstate="print"/>
          <a:srcRect/>
          <a:stretch>
            <a:fillRect/>
          </a:stretch>
        </p:blipFill>
        <p:spPr bwMode="auto">
          <a:xfrm>
            <a:off x="776367" y="2507288"/>
            <a:ext cx="7835851" cy="4186478"/>
          </a:xfrm>
          <a:prstGeom prst="rect">
            <a:avLst/>
          </a:prstGeom>
          <a:noFill/>
          <a:ln w="9525">
            <a:noFill/>
            <a:miter lim="800000"/>
            <a:headEnd/>
            <a:tailEnd/>
          </a:ln>
        </p:spPr>
      </p:pic>
      <p:pic>
        <p:nvPicPr>
          <p:cNvPr id="56323" name="Picture 3"/>
          <p:cNvPicPr>
            <a:picLocks noChangeAspect="1" noChangeArrowheads="1"/>
          </p:cNvPicPr>
          <p:nvPr/>
        </p:nvPicPr>
        <p:blipFill>
          <a:blip r:embed="rId5" cstate="print"/>
          <a:srcRect/>
          <a:stretch>
            <a:fillRect/>
          </a:stretch>
        </p:blipFill>
        <p:spPr bwMode="auto">
          <a:xfrm>
            <a:off x="769939" y="1776268"/>
            <a:ext cx="7851548" cy="67341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p:txBody>
      </p:sp>
      <p:pic>
        <p:nvPicPr>
          <p:cNvPr id="57346" name="Picture 2"/>
          <p:cNvPicPr>
            <a:picLocks noChangeAspect="1" noChangeArrowheads="1"/>
          </p:cNvPicPr>
          <p:nvPr/>
        </p:nvPicPr>
        <p:blipFill>
          <a:blip r:embed="rId4" cstate="print"/>
          <a:srcRect/>
          <a:stretch>
            <a:fillRect/>
          </a:stretch>
        </p:blipFill>
        <p:spPr bwMode="auto">
          <a:xfrm>
            <a:off x="654724" y="1785257"/>
            <a:ext cx="8299642" cy="196187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6.12 </a:t>
            </a:r>
            <a:r>
              <a:rPr lang="ko-KR" altLang="en-US" dirty="0">
                <a:latin typeface="KoPub돋움체_Pro Medium" pitchFamily="18" charset="-127"/>
                <a:ea typeface="KoPub돋움체_Pro Medium" pitchFamily="18" charset="-127"/>
              </a:rPr>
              <a:t>점프 애니메이션 만들어 보기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 애니메이션을 만들자</a:t>
            </a:r>
            <a:r>
              <a:rPr lang="en-US" altLang="ko-KR" dirty="0" smtClean="0">
                <a:latin typeface="KoPub돋움체_Pro Medium" pitchFamily="18" charset="-127"/>
                <a:ea typeface="KoPub돋움체_Pro Medium" pitchFamily="18" charset="-127"/>
              </a:rPr>
              <a:t>!</a:t>
            </a:r>
          </a:p>
          <a:p>
            <a:pPr lvl="1"/>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컨트롤러에 설치한 점프 </a:t>
            </a:r>
            <a:r>
              <a:rPr lang="ko-KR" altLang="en-US" dirty="0" err="1" smtClean="0">
                <a:latin typeface="KoPub돋움체_Pro Medium" pitchFamily="18" charset="-127"/>
                <a:ea typeface="KoPub돋움체_Pro Medium" pitchFamily="18" charset="-127"/>
              </a:rPr>
              <a:t>트리거</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JumpTrigger</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열려면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컴포넌트가 가진 </a:t>
            </a:r>
            <a:r>
              <a:rPr lang="en-US" altLang="ko-KR" dirty="0" err="1" smtClean="0">
                <a:latin typeface="KoPub돋움체_Pro Medium" pitchFamily="18" charset="-127"/>
                <a:ea typeface="KoPub돋움체_Pro Medium" pitchFamily="18" charset="-127"/>
              </a:rPr>
              <a:t>SetTrigger</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사용함</a:t>
            </a:r>
          </a:p>
          <a:p>
            <a:pPr lvl="1"/>
            <a:r>
              <a:rPr lang="en-US" altLang="ko-KR" dirty="0" err="1" smtClean="0">
                <a:latin typeface="KoPub돋움체_Pro Medium" pitchFamily="18" charset="-127"/>
                <a:ea typeface="KoPub돋움체_Pro Medium" pitchFamily="18" charset="-127"/>
              </a:rPr>
              <a:t>SetTrigger</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매개변수로 지정한 이름의 </a:t>
            </a:r>
            <a:r>
              <a:rPr lang="ko-KR" altLang="en-US" dirty="0" err="1" smtClean="0">
                <a:latin typeface="KoPub돋움체_Pro Medium" pitchFamily="18" charset="-127"/>
                <a:ea typeface="KoPub돋움체_Pro Medium" pitchFamily="18" charset="-127"/>
              </a:rPr>
              <a:t>트리거</a:t>
            </a:r>
            <a:r>
              <a:rPr lang="en-US" altLang="ko-KR" dirty="0" smtClean="0">
                <a:latin typeface="KoPub돋움체_Pro Medium" pitchFamily="18" charset="-127"/>
                <a:ea typeface="KoPub돋움체_Pro Medium" pitchFamily="18" charset="-127"/>
              </a:rPr>
              <a:t>(Trigger)</a:t>
            </a:r>
            <a:r>
              <a:rPr lang="ko-KR" altLang="en-US" dirty="0" smtClean="0">
                <a:latin typeface="KoPub돋움체_Pro Medium" pitchFamily="18" charset="-127"/>
                <a:ea typeface="KoPub돋움체_Pro Medium" pitchFamily="18" charset="-127"/>
              </a:rPr>
              <a:t>를 열어 애니메이션을 전환시킴</a:t>
            </a:r>
          </a:p>
          <a:p>
            <a:pPr lvl="1"/>
            <a:r>
              <a:rPr lang="ko-KR" altLang="en-US" dirty="0" smtClean="0">
                <a:latin typeface="KoPub돋움체_Pro Medium" pitchFamily="18" charset="-127"/>
                <a:ea typeface="KoPub돋움체_Pro Medium" pitchFamily="18" charset="-127"/>
              </a:rPr>
              <a:t>여기서는 앞에서 작성한 </a:t>
            </a:r>
            <a:r>
              <a:rPr lang="en-US" altLang="ko-KR" dirty="0" err="1" smtClean="0">
                <a:latin typeface="KoPub돋움체_Pro Medium" pitchFamily="18" charset="-127"/>
                <a:ea typeface="KoPub돋움체_Pro Medium" pitchFamily="18" charset="-127"/>
              </a:rPr>
              <a:t>JumpTrigger</a:t>
            </a:r>
            <a:r>
              <a:rPr lang="ko-KR" altLang="en-US" dirty="0" smtClean="0">
                <a:latin typeface="KoPub돋움체_Pro Medium" pitchFamily="18" charset="-127"/>
                <a:ea typeface="KoPub돋움체_Pro Medium" pitchFamily="18" charset="-127"/>
              </a:rPr>
              <a:t>를 지정해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Jump</a:t>
            </a:r>
            <a:r>
              <a:rPr lang="ko-KR" altLang="en-US" dirty="0" smtClean="0">
                <a:latin typeface="KoPub돋움체_Pro Medium" pitchFamily="18" charset="-127"/>
                <a:ea typeface="KoPub돋움체_Pro Medium" pitchFamily="18" charset="-127"/>
              </a:rPr>
              <a:t>로 애니메이션을 전환함</a:t>
            </a:r>
          </a:p>
          <a:p>
            <a:pPr lvl="1"/>
            <a:r>
              <a:rPr lang="ko-KR" altLang="en-US" dirty="0" smtClean="0">
                <a:latin typeface="KoPub돋움체_Pro Medium" pitchFamily="18" charset="-127"/>
                <a:ea typeface="KoPub돋움체_Pro Medium" pitchFamily="18" charset="-127"/>
              </a:rPr>
              <a:t>또 바로 위로 점프해도 점프 애니메이션이 재생되도록 </a:t>
            </a:r>
            <a:r>
              <a:rPr lang="en-US" altLang="ko-KR" dirty="0" smtClean="0">
                <a:latin typeface="KoPub돋움체_Pro Medium" pitchFamily="18" charset="-127"/>
                <a:ea typeface="KoPub돋움체_Pro Medium" pitchFamily="18" charset="-127"/>
              </a:rPr>
              <a:t>51~58</a:t>
            </a:r>
            <a:r>
              <a:rPr lang="ko-KR" altLang="en-US" dirty="0" smtClean="0">
                <a:latin typeface="KoPub돋움체_Pro Medium" pitchFamily="18" charset="-127"/>
                <a:ea typeface="KoPub돋움체_Pro Medium" pitchFamily="18" charset="-127"/>
              </a:rPr>
              <a:t>번 줄에 스크립트를 작성함</a:t>
            </a:r>
          </a:p>
          <a:p>
            <a:pPr lvl="1"/>
            <a:r>
              <a:rPr lang="ko-KR" altLang="en-US" dirty="0" smtClean="0">
                <a:latin typeface="KoPub돋움체_Pro Medium" pitchFamily="18" charset="-127"/>
                <a:ea typeface="KoPub돋움체_Pro Medium" pitchFamily="18" charset="-127"/>
              </a:rPr>
              <a:t>플레이어의 </a:t>
            </a:r>
            <a:r>
              <a:rPr lang="en-US" altLang="ko-KR" dirty="0" smtClean="0">
                <a:latin typeface="KoPub돋움체_Pro Medium" pitchFamily="18" charset="-127"/>
                <a:ea typeface="KoPub돋움체_Pro Medium" pitchFamily="18" charset="-127"/>
              </a:rPr>
              <a:t>Y </a:t>
            </a:r>
            <a:r>
              <a:rPr lang="ko-KR" altLang="en-US" dirty="0" smtClean="0">
                <a:latin typeface="KoPub돋움체_Pro Medium" pitchFamily="18" charset="-127"/>
                <a:ea typeface="KoPub돋움체_Pro Medium" pitchFamily="18" charset="-127"/>
              </a:rPr>
              <a:t>방향 이동 속도를 보고 점프 중이면 항상 애니메이션 속도를 </a:t>
            </a:r>
            <a:r>
              <a:rPr lang="en-US" altLang="ko-KR" dirty="0" smtClean="0">
                <a:latin typeface="KoPub돋움체_Pro Medium" pitchFamily="18" charset="-127"/>
                <a:ea typeface="KoPub돋움체_Pro Medium" pitchFamily="18" charset="-127"/>
              </a:rPr>
              <a:t>1.0</a:t>
            </a:r>
            <a:r>
              <a:rPr lang="ko-KR" altLang="en-US" dirty="0" smtClean="0">
                <a:latin typeface="KoPub돋움체_Pro Medium" pitchFamily="18" charset="-127"/>
                <a:ea typeface="KoPub돋움체_Pro Medium" pitchFamily="18" charset="-127"/>
              </a:rPr>
              <a:t>으로 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점프 중이 아니면 이동 속도에 따라 애니메이션이 재생되도록 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6.13 </a:t>
            </a:r>
            <a:r>
              <a:rPr lang="ko-KR" altLang="en-US" dirty="0">
                <a:latin typeface="KoPub돋움체_Pro Medium" pitchFamily="18" charset="-127"/>
                <a:ea typeface="KoPub돋움체_Pro Medium" pitchFamily="18" charset="-127"/>
              </a:rPr>
              <a:t>버그 없애기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버그 없애기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플레이해</a:t>
            </a:r>
            <a:r>
              <a:rPr lang="ko-KR" altLang="en-US" dirty="0" smtClean="0">
                <a:latin typeface="KoPub돋움체_Pro Medium" pitchFamily="18" charset="-127"/>
                <a:ea typeface="KoPub돋움체_Pro Medium" pitchFamily="18" charset="-127"/>
              </a:rPr>
              <a:t> 보면 게임을 만들 때는 미처 알지 못한 오류를 발견할 수 있음</a:t>
            </a:r>
          </a:p>
          <a:p>
            <a:pPr lvl="1"/>
            <a:r>
              <a:rPr lang="ko-KR" altLang="en-US" dirty="0" smtClean="0">
                <a:latin typeface="KoPub돋움체_Pro Medium" pitchFamily="18" charset="-127"/>
                <a:ea typeface="KoPub돋움체_Pro Medium" pitchFamily="18" charset="-127"/>
              </a:rPr>
              <a:t>이 게임에서 신경 쓰이는 부분은 다음 두 가지임</a:t>
            </a:r>
            <a:endParaRPr lang="en-US" altLang="ko-KR" dirty="0" smtClean="0">
              <a:latin typeface="KoPub돋움체_Pro Medium" pitchFamily="18" charset="-127"/>
              <a:ea typeface="KoPub돋움체_Pro Medium" pitchFamily="18" charset="-127"/>
            </a:endParaRPr>
          </a:p>
          <a:p>
            <a:pPr lvl="1">
              <a:buNone/>
            </a:pP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점프하는 도중에도 계속 점프할 수 있음</a:t>
            </a:r>
          </a:p>
          <a:p>
            <a:pPr lvl="1">
              <a:buNone/>
            </a:pP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플레이어가 화면 밖으로 나가도 끝없이 떨어짐</a:t>
            </a:r>
          </a:p>
        </p:txBody>
      </p:sp>
    </p:spTree>
    <p:extLst>
      <p:ext uri="{BB962C8B-B14F-4D97-AF65-F5344CB8AC3E}">
        <p14:creationId xmlns:p14="http://schemas.microsoft.com/office/powerpoint/2010/main" val="10512302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제목 2"/>
          <p:cNvSpPr>
            <a:spLocks noGrp="1"/>
          </p:cNvSpPr>
          <p:nvPr>
            <p:ph type="ctrTitle"/>
          </p:nvPr>
        </p:nvSpPr>
        <p:spPr>
          <a:xfrm>
            <a:off x="1403615" y="951899"/>
            <a:ext cx="9144000" cy="1464673"/>
          </a:xfrm>
        </p:spPr>
        <p:txBody>
          <a:bodyPr/>
          <a:lstStyle/>
          <a:p>
            <a:pPr lvl="0" algn="l"/>
            <a:r>
              <a:rPr lang="en-US" altLang="ko-KR" sz="3200" dirty="0" smtClean="0">
                <a:solidFill>
                  <a:srgbClr val="92D050"/>
                </a:solidFill>
              </a:rPr>
              <a:t>6</a:t>
            </a:r>
            <a:r>
              <a:rPr lang="ko-KR" altLang="en-US" sz="3200" dirty="0" smtClean="0">
                <a:solidFill>
                  <a:srgbClr val="92D050"/>
                </a:solidFill>
              </a:rPr>
              <a:t>장 </a:t>
            </a:r>
            <a:r>
              <a:rPr lang="en-US" altLang="ko-KR" sz="3200" dirty="0" smtClean="0"/>
              <a:t>Physics</a:t>
            </a:r>
            <a:r>
              <a:rPr lang="ko-KR" altLang="en-US" sz="3200" dirty="0" smtClean="0"/>
              <a:t>와 애니메이션</a:t>
            </a:r>
            <a:r>
              <a:rPr lang="en-US" altLang="ko-KR" sz="3200" dirty="0" smtClean="0"/>
              <a:t/>
            </a:r>
            <a:br>
              <a:rPr lang="en-US" altLang="ko-KR" sz="3200" dirty="0" smtClean="0"/>
            </a:br>
            <a:r>
              <a:rPr lang="en-US" altLang="ko-KR" sz="3200" dirty="0" smtClean="0"/>
              <a:t/>
            </a:r>
            <a:br>
              <a:rPr lang="en-US" altLang="ko-KR" sz="3200" dirty="0" smtClean="0"/>
            </a:br>
            <a:r>
              <a:rPr lang="en-US" altLang="ko-KR" sz="2000" b="0" dirty="0" smtClean="0">
                <a:latin typeface="KoPub돋움체_Pro Medium" pitchFamily="18" charset="-127"/>
                <a:ea typeface="KoPub돋움체_Pro Medium" pitchFamily="18" charset="-127"/>
              </a:rPr>
              <a:t>6.1   </a:t>
            </a:r>
            <a:r>
              <a:rPr lang="ko-KR" altLang="en-US" sz="2000" b="0" dirty="0" smtClean="0">
                <a:latin typeface="KoPub돋움체_Pro Medium" pitchFamily="18" charset="-127"/>
                <a:ea typeface="KoPub돋움체_Pro Medium" pitchFamily="18" charset="-127"/>
              </a:rPr>
              <a:t>게임 설계하기 </a:t>
            </a:r>
            <a:br>
              <a:rPr lang="ko-KR" altLang="en-US"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6.2   </a:t>
            </a:r>
            <a:r>
              <a:rPr lang="ko-KR" altLang="en-US" sz="2000" b="0" dirty="0" smtClean="0">
                <a:latin typeface="KoPub돋움체_Pro Medium" pitchFamily="18" charset="-127"/>
                <a:ea typeface="KoPub돋움체_Pro Medium" pitchFamily="18" charset="-127"/>
              </a:rPr>
              <a:t>프로젝트와 씬 만들기 </a:t>
            </a:r>
            <a:br>
              <a:rPr lang="ko-KR" altLang="en-US"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6.3   Physics</a:t>
            </a:r>
            <a:r>
              <a:rPr lang="ko-KR" altLang="en-US" sz="2000" b="0" dirty="0" smtClean="0">
                <a:latin typeface="KoPub돋움체_Pro Medium" pitchFamily="18" charset="-127"/>
                <a:ea typeface="KoPub돋움체_Pro Medium" pitchFamily="18" charset="-127"/>
              </a:rPr>
              <a:t>로 움직임 제어하기 </a:t>
            </a:r>
            <a:br>
              <a:rPr lang="ko-KR" altLang="en-US"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6.4   </a:t>
            </a:r>
            <a:r>
              <a:rPr lang="ko-KR" altLang="en-US" sz="2000" b="0" dirty="0" err="1" smtClean="0">
                <a:latin typeface="KoPub돋움체_Pro Medium" pitchFamily="18" charset="-127"/>
                <a:ea typeface="KoPub돋움체_Pro Medium" pitchFamily="18" charset="-127"/>
              </a:rPr>
              <a:t>콜라이더</a:t>
            </a:r>
            <a:r>
              <a:rPr lang="ko-KR" altLang="en-US" sz="2000" b="0" dirty="0" smtClean="0">
                <a:latin typeface="KoPub돋움체_Pro Medium" pitchFamily="18" charset="-127"/>
                <a:ea typeface="KoPub돋움체_Pro Medium" pitchFamily="18" charset="-127"/>
              </a:rPr>
              <a:t> 모양 조정하기 </a:t>
            </a:r>
            <a:br>
              <a:rPr lang="ko-KR" altLang="en-US"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6.5   </a:t>
            </a:r>
            <a:r>
              <a:rPr lang="ko-KR" altLang="en-US" sz="2000" b="0" dirty="0" smtClean="0">
                <a:latin typeface="KoPub돋움체_Pro Medium" pitchFamily="18" charset="-127"/>
                <a:ea typeface="KoPub돋움체_Pro Medium" pitchFamily="18" charset="-127"/>
              </a:rPr>
              <a:t>입력에 맞춰 플레이어 움직이기 </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6.6   </a:t>
            </a:r>
            <a:r>
              <a:rPr lang="ko-KR" altLang="en-US" sz="2000" b="0" dirty="0" smtClean="0">
                <a:latin typeface="KoPub돋움체_Pro Medium" pitchFamily="18" charset="-127"/>
                <a:ea typeface="KoPub돋움체_Pro Medium" pitchFamily="18" charset="-127"/>
              </a:rPr>
              <a:t>애니메이션 만들기 </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6.7   </a:t>
            </a:r>
            <a:r>
              <a:rPr lang="ko-KR" altLang="en-US" sz="2000" b="0" dirty="0" smtClean="0">
                <a:latin typeface="KoPub돋움체_Pro Medium" pitchFamily="18" charset="-127"/>
                <a:ea typeface="KoPub돋움체_Pro Medium" pitchFamily="18" charset="-127"/>
              </a:rPr>
              <a:t>무대 만들기 </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6.8   </a:t>
            </a:r>
            <a:r>
              <a:rPr lang="ko-KR" altLang="en-US" sz="2000" b="0" dirty="0" smtClean="0">
                <a:latin typeface="KoPub돋움체_Pro Medium" pitchFamily="18" charset="-127"/>
                <a:ea typeface="KoPub돋움체_Pro Medium" pitchFamily="18" charset="-127"/>
              </a:rPr>
              <a:t>플레이어 이동에 맞춰 카메라 움직이기 </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6.9   Physics</a:t>
            </a:r>
            <a:r>
              <a:rPr lang="ko-KR" altLang="en-US" sz="2000" b="0" dirty="0" smtClean="0">
                <a:latin typeface="KoPub돋움체_Pro Medium" pitchFamily="18" charset="-127"/>
                <a:ea typeface="KoPub돋움체_Pro Medium" pitchFamily="18" charset="-127"/>
              </a:rPr>
              <a:t>를 사용해 충돌 판정하기 </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6.10</a:t>
            </a:r>
            <a:r>
              <a:rPr lang="ko-KR" altLang="en-US" sz="2000" b="0" dirty="0" smtClean="0">
                <a:latin typeface="KoPub돋움체_Pro Medium" pitchFamily="18" charset="-127"/>
                <a:ea typeface="KoPub돋움체_Pro Medium" pitchFamily="18" charset="-127"/>
              </a:rPr>
              <a:t> 씬 전환하기</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b="0" dirty="0" smtClean="0">
                <a:latin typeface="KoPub돋움체_Pro Medium" pitchFamily="18" charset="-127"/>
                <a:ea typeface="KoPub돋움체_Pro Medium" pitchFamily="18" charset="-127"/>
              </a:rPr>
              <a:t>6.11</a:t>
            </a:r>
            <a:r>
              <a:rPr lang="ko-KR" altLang="en-US" sz="2000" b="0" dirty="0" smtClean="0">
                <a:latin typeface="KoPub돋움체_Pro Medium" pitchFamily="18" charset="-127"/>
                <a:ea typeface="KoPub돋움체_Pro Medium" pitchFamily="18" charset="-127"/>
              </a:rPr>
              <a:t> 스마트폰에서 움직여 보기</a:t>
            </a:r>
            <a:r>
              <a:rPr lang="en-US" altLang="ko-KR" sz="2000" b="0" dirty="0" smtClean="0">
                <a:latin typeface="KoPub돋움체_Pro Medium" pitchFamily="18" charset="-127"/>
                <a:ea typeface="KoPub돋움체_Pro Medium" pitchFamily="18" charset="-127"/>
              </a:rPr>
              <a:t/>
            </a:r>
            <a:br>
              <a:rPr lang="en-US" altLang="ko-KR" sz="2000" b="0" dirty="0" smtClean="0">
                <a:latin typeface="KoPub돋움체_Pro Medium" pitchFamily="18" charset="-127"/>
                <a:ea typeface="KoPub돋움체_Pro Medium" pitchFamily="18" charset="-127"/>
              </a:rPr>
            </a:br>
            <a:r>
              <a:rPr lang="en-US" altLang="ko-KR" sz="2000" dirty="0" smtClean="0">
                <a:latin typeface="KoPub돋움체_Pro Medium" pitchFamily="18" charset="-127"/>
                <a:ea typeface="KoPub돋움체_Pro Medium" pitchFamily="18" charset="-127"/>
              </a:rPr>
              <a:t>6.12 </a:t>
            </a:r>
            <a:r>
              <a:rPr lang="ko-KR" altLang="en-US" sz="2000" dirty="0" smtClean="0">
                <a:latin typeface="KoPub돋움체_Pro Medium" pitchFamily="18" charset="-127"/>
                <a:ea typeface="KoPub돋움체_Pro Medium" pitchFamily="18" charset="-127"/>
              </a:rPr>
              <a:t>점프 애니메이션 만들어 </a:t>
            </a:r>
            <a:r>
              <a:rPr lang="ko-KR" altLang="en-US" sz="2000" dirty="0" smtClean="0">
                <a:latin typeface="KoPub돋움체_Pro Medium" pitchFamily="18" charset="-127"/>
                <a:ea typeface="KoPub돋움체_Pro Medium" pitchFamily="18" charset="-127"/>
              </a:rPr>
              <a:t>보기</a:t>
            </a:r>
            <a:r>
              <a:rPr lang="en-US" altLang="ko-KR" sz="2000" dirty="0" smtClean="0">
                <a:latin typeface="KoPub돋움체_Pro Medium" pitchFamily="18" charset="-127"/>
                <a:ea typeface="KoPub돋움체_Pro Medium" pitchFamily="18" charset="-127"/>
              </a:rPr>
              <a:t/>
            </a:r>
            <a:br>
              <a:rPr lang="en-US" altLang="ko-KR" sz="2000" dirty="0" smtClean="0">
                <a:latin typeface="KoPub돋움체_Pro Medium" pitchFamily="18" charset="-127"/>
                <a:ea typeface="KoPub돋움체_Pro Medium" pitchFamily="18" charset="-127"/>
              </a:rPr>
            </a:br>
            <a:r>
              <a:rPr lang="en-US" altLang="ko-KR" sz="2000" dirty="0" smtClean="0">
                <a:latin typeface="KoPub돋움체_Pro Medium" pitchFamily="18" charset="-127"/>
                <a:ea typeface="KoPub돋움체_Pro Medium" pitchFamily="18" charset="-127"/>
              </a:rPr>
              <a:t>6.13 </a:t>
            </a:r>
            <a:r>
              <a:rPr lang="ko-KR" altLang="en-US" sz="2000" dirty="0" smtClean="0">
                <a:latin typeface="KoPub돋움체_Pro Medium" pitchFamily="18" charset="-127"/>
                <a:ea typeface="KoPub돋움체_Pro Medium" pitchFamily="18" charset="-127"/>
              </a:rPr>
              <a:t>버그 </a:t>
            </a:r>
            <a:r>
              <a:rPr lang="ko-KR" altLang="en-US" sz="2000" dirty="0" smtClean="0">
                <a:latin typeface="KoPub돋움체_Pro Medium" pitchFamily="18" charset="-127"/>
                <a:ea typeface="KoPub돋움체_Pro Medium" pitchFamily="18" charset="-127"/>
              </a:rPr>
              <a:t>없애기</a:t>
            </a:r>
            <a:endParaRPr lang="ko-KR" altLang="ko-KR" sz="2000" dirty="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095036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화면 크기 설정</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Scene </a:t>
            </a:r>
            <a:r>
              <a:rPr lang="ko-KR" altLang="en-US" dirty="0" err="1" smtClean="0">
                <a:latin typeface="KoPub돋움체_Pro Medium" pitchFamily="18" charset="-127"/>
                <a:ea typeface="KoPub돋움체_Pro Medium" pitchFamily="18" charset="-127"/>
              </a:rPr>
              <a:t>뷰의</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Game </a:t>
            </a:r>
            <a:r>
              <a:rPr lang="ko-KR" altLang="en-US" dirty="0" smtClean="0">
                <a:latin typeface="KoPub돋움체_Pro Medium" pitchFamily="18" charset="-127"/>
                <a:ea typeface="KoPub돋움체_Pro Medium" pitchFamily="18" charset="-127"/>
              </a:rPr>
              <a:t>탭을 클릭함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Game </a:t>
            </a:r>
            <a:r>
              <a:rPr lang="ko-KR" altLang="en-US" dirty="0" err="1" smtClean="0">
                <a:latin typeface="KoPub돋움체_Pro Medium" pitchFamily="18" charset="-127"/>
                <a:ea typeface="KoPub돋움체_Pro Medium" pitchFamily="18" charset="-127"/>
              </a:rPr>
              <a:t>뷰</a:t>
            </a:r>
            <a:r>
              <a:rPr lang="ko-KR" altLang="en-US" dirty="0" smtClean="0">
                <a:latin typeface="KoPub돋움체_Pro Medium" pitchFamily="18" charset="-127"/>
                <a:ea typeface="KoPub돋움체_Pro Medium" pitchFamily="18" charset="-127"/>
              </a:rPr>
              <a:t> 왼쪽 위에 있는 화면크기</a:t>
            </a:r>
            <a:r>
              <a:rPr lang="en-US" altLang="ko-KR" dirty="0" smtClean="0">
                <a:latin typeface="KoPub돋움체_Pro Medium" pitchFamily="18" charset="-127"/>
                <a:ea typeface="KoPub돋움체_Pro Medium" pitchFamily="18" charset="-127"/>
              </a:rPr>
              <a:t>(Free Aspect) </a:t>
            </a:r>
            <a:r>
              <a:rPr lang="ko-KR" altLang="en-US" dirty="0" smtClean="0">
                <a:latin typeface="KoPub돋움체_Pro Medium" pitchFamily="18" charset="-127"/>
                <a:ea typeface="KoPub돋움체_Pro Medium" pitchFamily="18" charset="-127"/>
              </a:rPr>
              <a:t>목록을 염</a:t>
            </a:r>
          </a:p>
          <a:p>
            <a:pPr lvl="1"/>
            <a:r>
              <a:rPr lang="ko-KR" altLang="en-US" dirty="0" smtClean="0">
                <a:latin typeface="KoPub돋움체_Pro Medium" pitchFamily="18" charset="-127"/>
                <a:ea typeface="KoPub돋움체_Pro Medium" pitchFamily="18" charset="-127"/>
              </a:rPr>
              <a:t>대상 </a:t>
            </a:r>
            <a:r>
              <a:rPr lang="ko-KR" altLang="en-US" dirty="0" err="1" smtClean="0">
                <a:latin typeface="KoPub돋움체_Pro Medium" pitchFamily="18" charset="-127"/>
                <a:ea typeface="KoPub돋움체_Pro Medium" pitchFamily="18" charset="-127"/>
              </a:rPr>
              <a:t>스마트폰의</a:t>
            </a:r>
            <a:r>
              <a:rPr lang="ko-KR" altLang="en-US" dirty="0" smtClean="0">
                <a:latin typeface="KoPub돋움체_Pro Medium" pitchFamily="18" charset="-127"/>
                <a:ea typeface="KoPub돋움체_Pro Medium" pitchFamily="18" charset="-127"/>
              </a:rPr>
              <a:t> 화면 크기에 맞는 크기를 선택함</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iPhone</a:t>
            </a:r>
            <a:r>
              <a:rPr lang="en-US" altLang="ko-KR" dirty="0" smtClean="0">
                <a:latin typeface="KoPub돋움체_Pro Medium" pitchFamily="18" charset="-127"/>
                <a:ea typeface="KoPub돋움체_Pro Medium" pitchFamily="18" charset="-127"/>
              </a:rPr>
              <a:t> X/XS 2436×1125 Portrait</a:t>
            </a:r>
            <a:r>
              <a:rPr lang="ko-KR" altLang="en-US" dirty="0" smtClean="0">
                <a:latin typeface="KoPub돋움체_Pro Medium" pitchFamily="18" charset="-127"/>
                <a:ea typeface="KoPub돋움체_Pro Medium" pitchFamily="18" charset="-127"/>
              </a:rPr>
              <a:t>를 선택함</a:t>
            </a:r>
            <a:r>
              <a:rPr lang="en-US" altLang="ko-KR" dirty="0" smtClean="0">
                <a:latin typeface="KoPub돋움체_Pro Medium" pitchFamily="18" charset="-127"/>
                <a:ea typeface="KoPub돋움체_Pro Medium" pitchFamily="18" charset="-127"/>
              </a:rPr>
              <a:t>)</a:t>
            </a:r>
            <a:endParaRPr lang="en-US" altLang="ko-KR" b="1"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KoPub돋움체_Pro Medium" pitchFamily="18" charset="-127"/>
                <a:ea typeface="KoPub돋움체_Pro Medium" pitchFamily="18" charset="-127"/>
              </a:rPr>
              <a:t>6.13 </a:t>
            </a:r>
            <a:r>
              <a:rPr lang="ko-KR" altLang="en-US" dirty="0">
                <a:latin typeface="KoPub돋움체_Pro Medium" pitchFamily="18" charset="-127"/>
                <a:ea typeface="KoPub돋움체_Pro Medium" pitchFamily="18" charset="-127"/>
              </a:rPr>
              <a:t>버그 없애기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점프하는 도중에도 계속 점프할 수 있다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현재 </a:t>
            </a:r>
            <a:r>
              <a:rPr lang="en-US" altLang="ko-KR" dirty="0" err="1" smtClean="0">
                <a:latin typeface="KoPub돋움체_Pro Medium" pitchFamily="18" charset="-127"/>
                <a:ea typeface="KoPub돋움체_Pro Medium" pitchFamily="18" charset="-127"/>
              </a:rPr>
              <a:t>PlayerController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스크립트에서는              </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누르면 위쪽 방향의 힘을 가하기 때문에 몇 번이고 더 점프할 수 있음</a:t>
            </a:r>
          </a:p>
          <a:p>
            <a:pPr lvl="1"/>
            <a:r>
              <a:rPr lang="ko-KR" altLang="en-US" dirty="0" smtClean="0">
                <a:latin typeface="KoPub돋움체_Pro Medium" pitchFamily="18" charset="-127"/>
                <a:ea typeface="KoPub돋움체_Pro Medium" pitchFamily="18" charset="-127"/>
              </a:rPr>
              <a:t>이를 막으려면 플레이어가 점프 중인지 감지해서 점프 중일 때는 힘이 미치지 않도록 해야 함</a:t>
            </a:r>
          </a:p>
          <a:p>
            <a:pPr lvl="1"/>
            <a:r>
              <a:rPr lang="ko-KR" altLang="en-US" dirty="0" smtClean="0">
                <a:latin typeface="KoPub돋움체_Pro Medium" pitchFamily="18" charset="-127"/>
                <a:ea typeface="KoPub돋움체_Pro Medium" pitchFamily="18" charset="-127"/>
              </a:rPr>
              <a:t>플레이어가 점프 중인지 아는 방법은 ‘구름과 닿았는지를 보는 방법’</a:t>
            </a:r>
            <a:r>
              <a:rPr lang="en-US" altLang="ko-KR" dirty="0" smtClean="0">
                <a:latin typeface="KoPub돋움체_Pro Medium" pitchFamily="18" charset="-127"/>
                <a:ea typeface="KoPub돋움체_Pro Medium" pitchFamily="18" charset="-127"/>
              </a:rPr>
              <a:t>, ‘Y </a:t>
            </a:r>
            <a:r>
              <a:rPr lang="ko-KR" altLang="en-US" dirty="0" smtClean="0">
                <a:latin typeface="KoPub돋움체_Pro Medium" pitchFamily="18" charset="-127"/>
                <a:ea typeface="KoPub돋움체_Pro Medium" pitchFamily="18" charset="-127"/>
              </a:rPr>
              <a:t>방향의 속도를 보는 방법’</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플레이어 상태를 </a:t>
            </a:r>
            <a:r>
              <a:rPr lang="ko-KR" altLang="en-US" dirty="0" err="1" smtClean="0">
                <a:latin typeface="KoPub돋움체_Pro Medium" pitchFamily="18" charset="-127"/>
                <a:ea typeface="KoPub돋움체_Pro Medium" pitchFamily="18" charset="-127"/>
              </a:rPr>
              <a:t>스테이트</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머신으로</a:t>
            </a:r>
            <a:r>
              <a:rPr lang="ko-KR" altLang="en-US" dirty="0" smtClean="0">
                <a:latin typeface="KoPub돋움체_Pro Medium" pitchFamily="18" charset="-127"/>
                <a:ea typeface="KoPub돋움체_Pro Medium" pitchFamily="18" charset="-127"/>
              </a:rPr>
              <a:t> 관리하는 방법’ 등 다양함</a:t>
            </a:r>
          </a:p>
          <a:p>
            <a:pPr lvl="1"/>
            <a:r>
              <a:rPr lang="ko-KR" altLang="en-US" dirty="0" smtClean="0">
                <a:latin typeface="KoPub돋움체_Pro Medium" pitchFamily="18" charset="-127"/>
                <a:ea typeface="KoPub돋움체_Pro Medium" pitchFamily="18" charset="-127"/>
              </a:rPr>
              <a:t>여기서는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의 점프 처리를 수정해 ‘</a:t>
            </a:r>
            <a:r>
              <a:rPr lang="en-US" altLang="ko-KR" dirty="0" smtClean="0">
                <a:latin typeface="KoPub돋움체_Pro Medium" pitchFamily="18" charset="-127"/>
                <a:ea typeface="KoPub돋움체_Pro Medium" pitchFamily="18" charset="-127"/>
              </a:rPr>
              <a:t>Y </a:t>
            </a:r>
            <a:r>
              <a:rPr lang="ko-KR" altLang="en-US" dirty="0" smtClean="0">
                <a:latin typeface="KoPub돋움체_Pro Medium" pitchFamily="18" charset="-127"/>
                <a:ea typeface="KoPub돋움체_Pro Medium" pitchFamily="18" charset="-127"/>
              </a:rPr>
              <a:t>방향의 속도가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정지하고 있다</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일 때만 점프한다’를 구현함</a:t>
            </a:r>
          </a:p>
        </p:txBody>
      </p:sp>
      <p:pic>
        <p:nvPicPr>
          <p:cNvPr id="23554" name="Picture 2"/>
          <p:cNvPicPr>
            <a:picLocks noChangeAspect="1" noChangeArrowheads="1"/>
          </p:cNvPicPr>
          <p:nvPr/>
        </p:nvPicPr>
        <p:blipFill>
          <a:blip r:embed="rId2" cstate="print"/>
          <a:srcRect/>
          <a:stretch>
            <a:fillRect/>
          </a:stretch>
        </p:blipFill>
        <p:spPr bwMode="auto">
          <a:xfrm>
            <a:off x="4313582" y="1774123"/>
            <a:ext cx="776881" cy="272309"/>
          </a:xfrm>
          <a:prstGeom prst="rect">
            <a:avLst/>
          </a:prstGeom>
          <a:noFill/>
          <a:ln w="9525">
            <a:noFill/>
            <a:miter lim="800000"/>
            <a:headEnd/>
            <a:tailEnd/>
          </a:ln>
        </p:spPr>
      </p:pic>
    </p:spTree>
    <p:extLst>
      <p:ext uri="{BB962C8B-B14F-4D97-AF65-F5344CB8AC3E}">
        <p14:creationId xmlns:p14="http://schemas.microsoft.com/office/powerpoint/2010/main" val="44766603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KoPub돋움체_Pro Medium" pitchFamily="18" charset="-127"/>
                <a:ea typeface="KoPub돋움체_Pro Medium" pitchFamily="18" charset="-127"/>
              </a:rPr>
              <a:t>6.13 </a:t>
            </a:r>
            <a:r>
              <a:rPr lang="ko-KR" altLang="en-US" dirty="0">
                <a:latin typeface="KoPub돋움체_Pro Medium" pitchFamily="18" charset="-127"/>
                <a:ea typeface="KoPub돋움체_Pro Medium" pitchFamily="18" charset="-127"/>
              </a:rPr>
              <a:t>버그 없애기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점프하는 도중에도 계속 점프할 수 있다</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‘점프한다’ 부분을 다음 코드로 대체함</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의 점프 조건문에 ‘플레이어의 </a:t>
            </a:r>
            <a:r>
              <a:rPr lang="en-US" altLang="ko-KR" dirty="0" smtClean="0">
                <a:latin typeface="KoPub돋움체_Pro Medium" pitchFamily="18" charset="-127"/>
                <a:ea typeface="KoPub돋움체_Pro Medium" pitchFamily="18" charset="-127"/>
              </a:rPr>
              <a:t>Y </a:t>
            </a:r>
            <a:r>
              <a:rPr lang="ko-KR" altLang="en-US" dirty="0" smtClean="0">
                <a:latin typeface="KoPub돋움체_Pro Medium" pitchFamily="18" charset="-127"/>
                <a:ea typeface="KoPub돋움체_Pro Medium" pitchFamily="18" charset="-127"/>
              </a:rPr>
              <a:t>방향 속도가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인지 아닌지’를 추가함</a:t>
            </a:r>
          </a:p>
          <a:p>
            <a:pPr lvl="1"/>
            <a:r>
              <a:rPr lang="ko-KR" altLang="en-US" dirty="0" smtClean="0">
                <a:latin typeface="KoPub돋움체_Pro Medium" pitchFamily="18" charset="-127"/>
                <a:ea typeface="KoPub돋움체_Pro Medium" pitchFamily="18" charset="-127"/>
              </a:rPr>
              <a:t>플레이어 속도는 </a:t>
            </a:r>
            <a:r>
              <a:rPr lang="en-US" altLang="ko-KR" dirty="0" smtClean="0">
                <a:latin typeface="KoPub돋움체_Pro Medium" pitchFamily="18" charset="-127"/>
                <a:ea typeface="KoPub돋움체_Pro Medium" pitchFamily="18" charset="-127"/>
              </a:rPr>
              <a:t>Rigidbody2D </a:t>
            </a:r>
            <a:r>
              <a:rPr lang="ko-KR" altLang="en-US" dirty="0" smtClean="0">
                <a:latin typeface="KoPub돋움체_Pro Medium" pitchFamily="18" charset="-127"/>
                <a:ea typeface="KoPub돋움체_Pro Medium" pitchFamily="18" charset="-127"/>
              </a:rPr>
              <a:t>클래스의 </a:t>
            </a:r>
            <a:r>
              <a:rPr lang="en-US" altLang="ko-KR" dirty="0" smtClean="0">
                <a:latin typeface="KoPub돋움체_Pro Medium" pitchFamily="18" charset="-127"/>
                <a:ea typeface="KoPub돋움체_Pro Medium" pitchFamily="18" charset="-127"/>
              </a:rPr>
              <a:t>velocity </a:t>
            </a:r>
            <a:r>
              <a:rPr lang="ko-KR" altLang="en-US" dirty="0" smtClean="0">
                <a:latin typeface="KoPub돋움체_Pro Medium" pitchFamily="18" charset="-127"/>
                <a:ea typeface="KoPub돋움체_Pro Medium" pitchFamily="18" charset="-127"/>
              </a:rPr>
              <a:t>변수로 구할 수 있음</a:t>
            </a:r>
          </a:p>
          <a:p>
            <a:pPr lvl="1"/>
            <a:r>
              <a:rPr lang="ko-KR" altLang="en-US" dirty="0" smtClean="0">
                <a:latin typeface="KoPub돋움체_Pro Medium" pitchFamily="18" charset="-127"/>
                <a:ea typeface="KoPub돋움체_Pro Medium" pitchFamily="18" charset="-127"/>
              </a:rPr>
              <a:t>이것으로              가 눌려도 </a:t>
            </a:r>
            <a:r>
              <a:rPr lang="en-US" altLang="ko-KR" dirty="0" smtClean="0">
                <a:latin typeface="KoPub돋움체_Pro Medium" pitchFamily="18" charset="-127"/>
                <a:ea typeface="KoPub돋움체_Pro Medium" pitchFamily="18" charset="-127"/>
              </a:rPr>
              <a:t>Y </a:t>
            </a:r>
            <a:r>
              <a:rPr lang="ko-KR" altLang="en-US" dirty="0" smtClean="0">
                <a:latin typeface="KoPub돋움체_Pro Medium" pitchFamily="18" charset="-127"/>
                <a:ea typeface="KoPub돋움체_Pro Medium" pitchFamily="18" charset="-127"/>
              </a:rPr>
              <a:t>방향 속도가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일 때만 위쪽 방향으로 힘이 가해짐</a:t>
            </a:r>
          </a:p>
        </p:txBody>
      </p:sp>
      <p:pic>
        <p:nvPicPr>
          <p:cNvPr id="22530" name="Picture 2"/>
          <p:cNvPicPr>
            <a:picLocks noChangeAspect="1" noChangeArrowheads="1"/>
          </p:cNvPicPr>
          <p:nvPr/>
        </p:nvPicPr>
        <p:blipFill>
          <a:blip r:embed="rId2" cstate="print"/>
          <a:srcRect/>
          <a:stretch>
            <a:fillRect/>
          </a:stretch>
        </p:blipFill>
        <p:spPr bwMode="auto">
          <a:xfrm>
            <a:off x="885152" y="2083762"/>
            <a:ext cx="8058551" cy="174848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894088" y="4424045"/>
            <a:ext cx="776881" cy="272309"/>
          </a:xfrm>
          <a:prstGeom prst="rect">
            <a:avLst/>
          </a:prstGeom>
          <a:noFill/>
          <a:ln w="9525">
            <a:noFill/>
            <a:miter lim="800000"/>
            <a:headEnd/>
            <a:tailEnd/>
          </a:ln>
        </p:spPr>
      </p:pic>
    </p:spTree>
    <p:extLst>
      <p:ext uri="{BB962C8B-B14F-4D97-AF65-F5344CB8AC3E}">
        <p14:creationId xmlns:p14="http://schemas.microsoft.com/office/powerpoint/2010/main" val="141568178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KoPub돋움체_Pro Medium" pitchFamily="18" charset="-127"/>
                <a:ea typeface="KoPub돋움체_Pro Medium" pitchFamily="18" charset="-127"/>
              </a:rPr>
              <a:t>6.13 </a:t>
            </a:r>
            <a:r>
              <a:rPr lang="ko-KR" altLang="en-US" dirty="0">
                <a:latin typeface="KoPub돋움체_Pro Medium" pitchFamily="18" charset="-127"/>
                <a:ea typeface="KoPub돋움체_Pro Medium" pitchFamily="18" charset="-127"/>
              </a:rPr>
              <a:t>버그 없애기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플레이어가 화면 밖으로 나가도 끝없이 떨어진다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이번에 만든 게임에서는 플레이어가 화면 밖으로 나가도 끝없이 떨어짐</a:t>
            </a:r>
          </a:p>
          <a:p>
            <a:pPr lvl="1"/>
            <a:r>
              <a:rPr lang="ko-KR" altLang="en-US" dirty="0" smtClean="0">
                <a:latin typeface="KoPub돋움체_Pro Medium" pitchFamily="18" charset="-127"/>
                <a:ea typeface="KoPub돋움체_Pro Medium" pitchFamily="18" charset="-127"/>
              </a:rPr>
              <a:t>이것을 막으려면 플레이어의 </a:t>
            </a:r>
            <a:r>
              <a:rPr lang="en-US" altLang="ko-KR" dirty="0" smtClean="0">
                <a:latin typeface="KoPub돋움체_Pro Medium" pitchFamily="18" charset="-127"/>
                <a:ea typeface="KoPub돋움체_Pro Medium" pitchFamily="18" charset="-127"/>
              </a:rPr>
              <a:t>Y </a:t>
            </a:r>
            <a:r>
              <a:rPr lang="ko-KR" altLang="en-US" dirty="0" smtClean="0">
                <a:latin typeface="KoPub돋움체_Pro Medium" pitchFamily="18" charset="-127"/>
                <a:ea typeface="KoPub돋움체_Pro Medium" pitchFamily="18" charset="-127"/>
              </a:rPr>
              <a:t>좌표가 </a:t>
            </a:r>
            <a:r>
              <a:rPr lang="en-US" altLang="ko-KR" dirty="0" smtClean="0">
                <a:latin typeface="KoPub돋움체_Pro Medium" pitchFamily="18" charset="-127"/>
                <a:ea typeface="KoPub돋움체_Pro Medium" pitchFamily="18" charset="-127"/>
              </a:rPr>
              <a:t>-10 </a:t>
            </a:r>
            <a:r>
              <a:rPr lang="ko-KR" altLang="en-US" dirty="0" smtClean="0">
                <a:latin typeface="KoPub돋움체_Pro Medium" pitchFamily="18" charset="-127"/>
                <a:ea typeface="KoPub돋움체_Pro Medium" pitchFamily="18" charset="-127"/>
              </a:rPr>
              <a:t>미만이면 </a:t>
            </a:r>
            <a:r>
              <a:rPr lang="ko-KR" altLang="en-US" dirty="0" err="1" smtClean="0">
                <a:latin typeface="KoPub돋움체_Pro Medium" pitchFamily="18" charset="-127"/>
                <a:ea typeface="KoPub돋움체_Pro Medium" pitchFamily="18" charset="-127"/>
              </a:rPr>
              <a:t>씬의</a:t>
            </a:r>
            <a:r>
              <a:rPr lang="ko-KR" altLang="en-US" dirty="0" smtClean="0">
                <a:latin typeface="KoPub돋움체_Pro Medium" pitchFamily="18" charset="-127"/>
                <a:ea typeface="KoPub돋움체_Pro Medium" pitchFamily="18" charset="-127"/>
              </a:rPr>
              <a:t> 처음으로 돌아가도록 해야 함</a:t>
            </a:r>
          </a:p>
          <a:p>
            <a:pPr lvl="1"/>
            <a:r>
              <a:rPr lang="ko-KR" altLang="en-US" dirty="0" err="1" smtClean="0">
                <a:latin typeface="KoPub돋움체_Pro Medium" pitchFamily="18" charset="-127"/>
                <a:ea typeface="KoPub돋움체_Pro Medium" pitchFamily="18" charset="-127"/>
              </a:rPr>
              <a:t>씬의</a:t>
            </a:r>
            <a:r>
              <a:rPr lang="ko-KR" altLang="en-US" dirty="0" smtClean="0">
                <a:latin typeface="KoPub돋움체_Pro Medium" pitchFamily="18" charset="-127"/>
                <a:ea typeface="KoPub돋움체_Pro Medium" pitchFamily="18" charset="-127"/>
              </a:rPr>
              <a:t> 처음으로 돌아가려면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Update </a:t>
            </a:r>
            <a:r>
              <a:rPr lang="ko-KR" altLang="en-US" dirty="0" err="1" smtClean="0">
                <a:latin typeface="KoPub돋움체_Pro Medium" pitchFamily="18" charset="-127"/>
                <a:ea typeface="KoPub돋움체_Pro Medium" pitchFamily="18" charset="-127"/>
              </a:rPr>
              <a:t>메서드에</a:t>
            </a:r>
            <a:r>
              <a:rPr lang="ko-KR" altLang="en-US" dirty="0" smtClean="0">
                <a:latin typeface="KoPub돋움체_Pro Medium" pitchFamily="18" charset="-127"/>
                <a:ea typeface="KoPub돋움체_Pro Medium" pitchFamily="18" charset="-127"/>
              </a:rPr>
              <a:t> 스크립트를 다음과 같이 추가함</a:t>
            </a:r>
          </a:p>
        </p:txBody>
      </p:sp>
      <p:pic>
        <p:nvPicPr>
          <p:cNvPr id="24578" name="Picture 2"/>
          <p:cNvPicPr>
            <a:picLocks noChangeAspect="1" noChangeArrowheads="1"/>
          </p:cNvPicPr>
          <p:nvPr/>
        </p:nvPicPr>
        <p:blipFill>
          <a:blip r:embed="rId2" cstate="print"/>
          <a:srcRect/>
          <a:stretch>
            <a:fillRect/>
          </a:stretch>
        </p:blipFill>
        <p:spPr bwMode="auto">
          <a:xfrm>
            <a:off x="885152" y="3025751"/>
            <a:ext cx="8110802" cy="1747710"/>
          </a:xfrm>
          <a:prstGeom prst="rect">
            <a:avLst/>
          </a:prstGeom>
          <a:noFill/>
          <a:ln w="9525">
            <a:noFill/>
            <a:miter lim="800000"/>
            <a:headEnd/>
            <a:tailEnd/>
          </a:ln>
        </p:spPr>
      </p:pic>
    </p:spTree>
    <p:extLst>
      <p:ext uri="{BB962C8B-B14F-4D97-AF65-F5344CB8AC3E}">
        <p14:creationId xmlns:p14="http://schemas.microsoft.com/office/powerpoint/2010/main" val="191579591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KoPub돋움체_Pro Medium" pitchFamily="18" charset="-127"/>
                <a:ea typeface="KoPub돋움체_Pro Medium" pitchFamily="18" charset="-127"/>
              </a:rPr>
              <a:t>6.13 </a:t>
            </a:r>
            <a:r>
              <a:rPr lang="ko-KR" altLang="en-US" dirty="0">
                <a:latin typeface="KoPub돋움체_Pro Medium" pitchFamily="18" charset="-127"/>
                <a:ea typeface="KoPub돋움체_Pro Medium" pitchFamily="18" charset="-127"/>
              </a:rPr>
              <a:t>버그 없애기</a:t>
            </a: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기기 사이의 속도 차 없애기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고성능 </a:t>
            </a:r>
            <a:r>
              <a:rPr lang="en-US" altLang="ko-KR" dirty="0" smtClean="0">
                <a:latin typeface="KoPub돋움체_Pro Medium" pitchFamily="18" charset="-127"/>
                <a:ea typeface="KoPub돋움체_Pro Medium" pitchFamily="18" charset="-127"/>
              </a:rPr>
              <a:t>PC</a:t>
            </a:r>
            <a:r>
              <a:rPr lang="ko-KR" altLang="en-US" dirty="0" smtClean="0">
                <a:latin typeface="KoPub돋움체_Pro Medium" pitchFamily="18" charset="-127"/>
                <a:ea typeface="KoPub돋움체_Pro Medium" pitchFamily="18" charset="-127"/>
              </a:rPr>
              <a:t>에서는 </a:t>
            </a:r>
            <a:r>
              <a:rPr lang="en-US" altLang="ko-KR" dirty="0" smtClean="0">
                <a:latin typeface="KoPub돋움체_Pro Medium" pitchFamily="18" charset="-127"/>
                <a:ea typeface="KoPub돋움체_Pro Medium" pitchFamily="18" charset="-127"/>
              </a:rPr>
              <a:t>Update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초에 </a:t>
            </a:r>
            <a:r>
              <a:rPr lang="en-US" altLang="ko-KR" dirty="0" smtClean="0">
                <a:latin typeface="KoPub돋움체_Pro Medium" pitchFamily="18" charset="-127"/>
                <a:ea typeface="KoPub돋움체_Pro Medium" pitchFamily="18" charset="-127"/>
              </a:rPr>
              <a:t>60</a:t>
            </a:r>
            <a:r>
              <a:rPr lang="ko-KR" altLang="en-US" dirty="0" smtClean="0">
                <a:latin typeface="KoPub돋움체_Pro Medium" pitchFamily="18" charset="-127"/>
                <a:ea typeface="KoPub돋움체_Pro Medium" pitchFamily="18" charset="-127"/>
              </a:rPr>
              <a:t>번 호출됨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저성능</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스마트폰에서는</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Update </a:t>
            </a:r>
            <a:r>
              <a:rPr lang="ko-KR" altLang="en-US" dirty="0" err="1" smtClean="0">
                <a:latin typeface="KoPub돋움체_Pro Medium" pitchFamily="18" charset="-127"/>
                <a:ea typeface="KoPub돋움체_Pro Medium" pitchFamily="18" charset="-127"/>
              </a:rPr>
              <a:t>메서드가</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초에 </a:t>
            </a:r>
            <a:r>
              <a:rPr lang="en-US" altLang="ko-KR" dirty="0" smtClean="0">
                <a:latin typeface="KoPub돋움체_Pro Medium" pitchFamily="18" charset="-127"/>
                <a:ea typeface="KoPub돋움체_Pro Medium" pitchFamily="18" charset="-127"/>
              </a:rPr>
              <a:t>20</a:t>
            </a:r>
            <a:r>
              <a:rPr lang="ko-KR" altLang="en-US" dirty="0" smtClean="0">
                <a:latin typeface="KoPub돋움체_Pro Medium" pitchFamily="18" charset="-127"/>
                <a:ea typeface="KoPub돋움체_Pro Medium" pitchFamily="18" charset="-127"/>
              </a:rPr>
              <a:t>번밖에 호출되지 않음</a:t>
            </a:r>
          </a:p>
          <a:p>
            <a:pPr lvl="1"/>
            <a:r>
              <a:rPr lang="en-US" altLang="ko-KR" dirty="0" smtClean="0">
                <a:latin typeface="KoPub돋움체_Pro Medium" pitchFamily="18" charset="-127"/>
                <a:ea typeface="KoPub돋움체_Pro Medium" pitchFamily="18" charset="-127"/>
              </a:rPr>
              <a:t>Update </a:t>
            </a:r>
            <a:r>
              <a:rPr lang="ko-KR" altLang="en-US" dirty="0" err="1" smtClean="0">
                <a:latin typeface="KoPub돋움체_Pro Medium" pitchFamily="18" charset="-127"/>
                <a:ea typeface="KoPub돋움체_Pro Medium" pitchFamily="18" charset="-127"/>
              </a:rPr>
              <a:t>메서드에서</a:t>
            </a:r>
            <a:r>
              <a:rPr lang="ko-KR" altLang="en-US" dirty="0" smtClean="0">
                <a:latin typeface="KoPub돋움체_Pro Medium" pitchFamily="18" charset="-127"/>
                <a:ea typeface="KoPub돋움체_Pro Medium" pitchFamily="18" charset="-127"/>
              </a:rPr>
              <a:t> 플레이어를 오른쪽으로 </a:t>
            </a:r>
            <a:r>
              <a:rPr lang="en-US" altLang="ko-KR" dirty="0" smtClean="0">
                <a:latin typeface="KoPub돋움체_Pro Medium" pitchFamily="18" charset="-127"/>
                <a:ea typeface="KoPub돋움체_Pro Medium" pitchFamily="18" charset="-127"/>
              </a:rPr>
              <a:t>x = 1</a:t>
            </a:r>
            <a:r>
              <a:rPr lang="ko-KR" altLang="en-US" dirty="0" smtClean="0">
                <a:latin typeface="KoPub돋움체_Pro Medium" pitchFamily="18" charset="-127"/>
                <a:ea typeface="KoPub돋움체_Pro Medium" pitchFamily="18" charset="-127"/>
              </a:rPr>
              <a:t>만큼 움직였다고 하자</a:t>
            </a:r>
          </a:p>
          <a:p>
            <a:pPr lvl="1"/>
            <a:r>
              <a:rPr lang="ko-KR" altLang="en-US" dirty="0" smtClean="0">
                <a:latin typeface="KoPub돋움체_Pro Medium" pitchFamily="18" charset="-127"/>
                <a:ea typeface="KoPub돋움체_Pro Medium" pitchFamily="18" charset="-127"/>
              </a:rPr>
              <a:t>이때 </a:t>
            </a:r>
            <a:r>
              <a:rPr lang="en-US" altLang="ko-KR" dirty="0" smtClean="0">
                <a:latin typeface="KoPub돋움체_Pro Medium" pitchFamily="18" charset="-127"/>
                <a:ea typeface="KoPub돋움체_Pro Medium" pitchFamily="18" charset="-127"/>
              </a:rPr>
              <a:t>PC</a:t>
            </a:r>
            <a:r>
              <a:rPr lang="ko-KR" altLang="en-US" dirty="0" smtClean="0">
                <a:latin typeface="KoPub돋움체_Pro Medium" pitchFamily="18" charset="-127"/>
                <a:ea typeface="KoPub돋움체_Pro Medium" pitchFamily="18" charset="-127"/>
              </a:rPr>
              <a:t>에서는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 후에 </a:t>
            </a:r>
            <a:r>
              <a:rPr lang="en-US" altLang="ko-KR" dirty="0" smtClean="0">
                <a:latin typeface="KoPub돋움체_Pro Medium" pitchFamily="18" charset="-127"/>
                <a:ea typeface="KoPub돋움체_Pro Medium" pitchFamily="18" charset="-127"/>
              </a:rPr>
              <a:t>x = 60 </a:t>
            </a:r>
            <a:r>
              <a:rPr lang="ko-KR" altLang="en-US" dirty="0" smtClean="0">
                <a:latin typeface="KoPub돋움체_Pro Medium" pitchFamily="18" charset="-127"/>
                <a:ea typeface="KoPub돋움체_Pro Medium" pitchFamily="18" charset="-127"/>
              </a:rPr>
              <a:t>위치에 자리한 반면</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저성능</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스마트폰에서는</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x = 20 </a:t>
            </a:r>
            <a:r>
              <a:rPr lang="ko-KR" altLang="en-US" dirty="0" smtClean="0">
                <a:latin typeface="KoPub돋움체_Pro Medium" pitchFamily="18" charset="-127"/>
                <a:ea typeface="KoPub돋움체_Pro Medium" pitchFamily="18" charset="-127"/>
              </a:rPr>
              <a:t>위치에 자리하게 됨</a:t>
            </a:r>
          </a:p>
          <a:p>
            <a:pPr lvl="1"/>
            <a:r>
              <a:rPr lang="ko-KR" altLang="en-US" dirty="0" smtClean="0">
                <a:latin typeface="KoPub돋움체_Pro Medium" pitchFamily="18" charset="-127"/>
                <a:ea typeface="KoPub돋움체_Pro Medium" pitchFamily="18" charset="-127"/>
              </a:rPr>
              <a:t>이러한 기기 사이의 속도 차이를 없애기 위해 </a:t>
            </a:r>
            <a:r>
              <a:rPr lang="ko-KR" altLang="en-US" dirty="0" smtClean="0">
                <a:solidFill>
                  <a:srgbClr val="FF0000"/>
                </a:solidFill>
                <a:latin typeface="KoPub돋움체_Pro Medium" pitchFamily="18" charset="-127"/>
                <a:ea typeface="KoPub돋움체_Pro Medium" pitchFamily="18" charset="-127"/>
              </a:rPr>
              <a:t>이동 속도에 </a:t>
            </a:r>
            <a:r>
              <a:rPr lang="en-US" altLang="ko-KR" dirty="0" err="1" smtClean="0">
                <a:solidFill>
                  <a:srgbClr val="FF0000"/>
                </a:solidFill>
                <a:latin typeface="KoPub돋움체_Pro Medium" pitchFamily="18" charset="-127"/>
                <a:ea typeface="KoPub돋움체_Pro Medium" pitchFamily="18" charset="-127"/>
              </a:rPr>
              <a:t>Time.deltaTime</a:t>
            </a:r>
            <a:r>
              <a:rPr lang="ko-KR" altLang="en-US" dirty="0" smtClean="0">
                <a:solidFill>
                  <a:srgbClr val="FF0000"/>
                </a:solidFill>
                <a:latin typeface="KoPub돋움체_Pro Medium" pitchFamily="18" charset="-127"/>
                <a:ea typeface="KoPub돋움체_Pro Medium" pitchFamily="18" charset="-127"/>
              </a:rPr>
              <a:t>을 곱하는 방법이 있음</a:t>
            </a:r>
          </a:p>
          <a:p>
            <a:pPr lvl="1"/>
            <a:r>
              <a:rPr lang="ko-KR" altLang="en-US" dirty="0" smtClean="0">
                <a:latin typeface="KoPub돋움체_Pro Medium" pitchFamily="18" charset="-127"/>
                <a:ea typeface="KoPub돋움체_Pro Medium" pitchFamily="18" charset="-127"/>
              </a:rPr>
              <a:t>이 방법을 쓰면 어떤 기기에서든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 후에 자리하는 지점이 같음</a:t>
            </a:r>
          </a:p>
        </p:txBody>
      </p:sp>
    </p:spTree>
    <p:extLst>
      <p:ext uri="{BB962C8B-B14F-4D97-AF65-F5344CB8AC3E}">
        <p14:creationId xmlns:p14="http://schemas.microsoft.com/office/powerpoint/2010/main" val="4894973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저장하기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도구 바에서 </a:t>
            </a:r>
            <a:r>
              <a:rPr lang="en-US" altLang="ko-KR" dirty="0" smtClean="0">
                <a:latin typeface="KoPub돋움체_Pro Medium" pitchFamily="18" charset="-127"/>
                <a:ea typeface="KoPub돋움체_Pro Medium" pitchFamily="18" charset="-127"/>
              </a:rPr>
              <a:t>File → Save As</a:t>
            </a:r>
            <a:r>
              <a:rPr lang="ko-KR" altLang="en-US" dirty="0" smtClean="0">
                <a:latin typeface="KoPub돋움체_Pro Medium" pitchFamily="18" charset="-127"/>
                <a:ea typeface="KoPub돋움체_Pro Medium" pitchFamily="18" charset="-127"/>
              </a:rPr>
              <a:t>를 선택함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씬 이름을 </a:t>
            </a:r>
            <a:r>
              <a:rPr lang="en-US" altLang="ko-KR" dirty="0" err="1" smtClean="0">
                <a:latin typeface="KoPub돋움체_Pro Medium" pitchFamily="18" charset="-127"/>
                <a:ea typeface="KoPub돋움체_Pro Medium" pitchFamily="18" charset="-127"/>
              </a:rPr>
              <a:t>GameScene</a:t>
            </a:r>
            <a:r>
              <a:rPr lang="ko-KR" altLang="en-US" dirty="0" smtClean="0">
                <a:latin typeface="KoPub돋움체_Pro Medium" pitchFamily="18" charset="-127"/>
                <a:ea typeface="KoPub돋움체_Pro Medium" pitchFamily="18" charset="-127"/>
              </a:rPr>
              <a:t>으로 저장함</a:t>
            </a:r>
          </a:p>
          <a:p>
            <a:pPr lvl="1"/>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에디터의 </a:t>
            </a:r>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 씬 아이콘이 나타남</a:t>
            </a:r>
          </a:p>
        </p:txBody>
      </p:sp>
      <p:pic>
        <p:nvPicPr>
          <p:cNvPr id="14338" name="Picture 2"/>
          <p:cNvPicPr>
            <a:picLocks noChangeAspect="1" noChangeArrowheads="1"/>
          </p:cNvPicPr>
          <p:nvPr/>
        </p:nvPicPr>
        <p:blipFill>
          <a:blip r:embed="rId3" cstate="print"/>
          <a:srcRect/>
          <a:stretch>
            <a:fillRect/>
          </a:stretch>
        </p:blipFill>
        <p:spPr bwMode="auto">
          <a:xfrm>
            <a:off x="1083493" y="2770915"/>
            <a:ext cx="2451581" cy="370050"/>
          </a:xfrm>
          <a:prstGeom prst="rect">
            <a:avLst/>
          </a:prstGeom>
          <a:noFill/>
          <a:ln w="9525">
            <a:noFill/>
            <a:miter lim="800000"/>
            <a:headEnd/>
            <a:tailEnd/>
          </a:ln>
        </p:spPr>
      </p:pic>
      <p:grpSp>
        <p:nvGrpSpPr>
          <p:cNvPr id="5" name="그룹 11"/>
          <p:cNvGrpSpPr/>
          <p:nvPr/>
        </p:nvGrpSpPr>
        <p:grpSpPr>
          <a:xfrm>
            <a:off x="597117" y="314096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6-8 </a:t>
              </a:r>
              <a:r>
                <a:rPr lang="ko-KR" altLang="en-US" sz="1200" b="1" dirty="0" err="1" smtClean="0">
                  <a:solidFill>
                    <a:srgbClr val="504B4B"/>
                  </a:solidFill>
                  <a:latin typeface="KoPub돋움체_Pro Medium" pitchFamily="18" charset="-127"/>
                  <a:ea typeface="KoPub돋움체_Pro Medium" pitchFamily="18" charset="-127"/>
                </a:rPr>
                <a:t>씬까지</a:t>
              </a:r>
              <a:r>
                <a:rPr lang="ko-KR" altLang="en-US" sz="1200" b="1" dirty="0" smtClean="0">
                  <a:solidFill>
                    <a:srgbClr val="504B4B"/>
                  </a:solidFill>
                  <a:latin typeface="KoPub돋움체_Pro Medium" pitchFamily="18" charset="-127"/>
                  <a:ea typeface="KoPub돋움체_Pro Medium" pitchFamily="18" charset="-127"/>
                </a:rPr>
                <a:t> 만든 상태</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pic>
        <p:nvPicPr>
          <p:cNvPr id="14339" name="Picture 3"/>
          <p:cNvPicPr>
            <a:picLocks noChangeAspect="1" noChangeArrowheads="1"/>
          </p:cNvPicPr>
          <p:nvPr/>
        </p:nvPicPr>
        <p:blipFill>
          <a:blip r:embed="rId5" cstate="print"/>
          <a:srcRect/>
          <a:stretch>
            <a:fillRect/>
          </a:stretch>
        </p:blipFill>
        <p:spPr bwMode="auto">
          <a:xfrm>
            <a:off x="539510" y="3486607"/>
            <a:ext cx="8298841" cy="301185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로 움직임 제어하기</a:t>
            </a:r>
          </a:p>
        </p:txBody>
      </p:sp>
      <p:pic>
        <p:nvPicPr>
          <p:cNvPr id="15362" name="Picture 2"/>
          <p:cNvPicPr>
            <a:picLocks noChangeAspect="1" noChangeArrowheads="1"/>
          </p:cNvPicPr>
          <p:nvPr/>
        </p:nvPicPr>
        <p:blipFill>
          <a:blip r:embed="rId3" cstate="print"/>
          <a:srcRect/>
          <a:stretch>
            <a:fillRect/>
          </a:stretch>
        </p:blipFill>
        <p:spPr bwMode="auto">
          <a:xfrm>
            <a:off x="769938" y="1813131"/>
            <a:ext cx="8071265" cy="173108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p>
          <a:p>
            <a:pPr lvl="1"/>
            <a:r>
              <a:rPr lang="ko-KR" altLang="en-US" dirty="0" smtClean="0">
                <a:latin typeface="KoPub돋움체_Pro Medium" pitchFamily="18" charset="-127"/>
                <a:ea typeface="KoPub돋움체_Pro Medium" pitchFamily="18" charset="-127"/>
              </a:rPr>
              <a:t>플레이어 움직임을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로 제어함</a:t>
            </a: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는 유니티에 표준으로 속해 있는 물리 엔진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임</a:t>
            </a: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쓰면 오브젝트를 간단하게 물리 동작에 맞춰 움직일 수 있음</a:t>
            </a:r>
          </a:p>
        </p:txBody>
      </p:sp>
      <p:grpSp>
        <p:nvGrpSpPr>
          <p:cNvPr id="5" name="그룹 11"/>
          <p:cNvGrpSpPr/>
          <p:nvPr/>
        </p:nvGrpSpPr>
        <p:grpSpPr>
          <a:xfrm>
            <a:off x="597117" y="273771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6-9 Physics </a:t>
              </a:r>
              <a:r>
                <a:rPr lang="ko-KR" altLang="en-US" sz="1200" b="1" dirty="0" smtClean="0">
                  <a:solidFill>
                    <a:srgbClr val="504B4B"/>
                  </a:solidFill>
                  <a:latin typeface="KoPub돋움체_Pro Medium" pitchFamily="18" charset="-127"/>
                  <a:ea typeface="KoPub돋움체_Pro Medium" pitchFamily="18" charset="-127"/>
                </a:rPr>
                <a:t>움직임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6386" name="Picture 2"/>
          <p:cNvPicPr>
            <a:picLocks noChangeAspect="1" noChangeArrowheads="1"/>
          </p:cNvPicPr>
          <p:nvPr/>
        </p:nvPicPr>
        <p:blipFill>
          <a:blip r:embed="rId4" cstate="print"/>
          <a:srcRect/>
          <a:stretch>
            <a:fillRect/>
          </a:stretch>
        </p:blipFill>
        <p:spPr bwMode="auto">
          <a:xfrm>
            <a:off x="537466" y="2968144"/>
            <a:ext cx="4705637" cy="368338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는 </a:t>
            </a:r>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컴포넌트와 </a:t>
            </a:r>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컴포넌트로 구성됨</a:t>
            </a:r>
          </a:p>
          <a:p>
            <a:pPr lvl="1"/>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컴포넌트는 ‘힘 계산</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물체에 작용하는 중력이나 마찰 등의 힘 계산</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담당함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Collider </a:t>
            </a:r>
            <a:r>
              <a:rPr lang="ko-KR" altLang="en-US" dirty="0" smtClean="0">
                <a:latin typeface="KoPub돋움체_Pro Medium" pitchFamily="18" charset="-127"/>
                <a:ea typeface="KoPub돋움체_Pro Medium" pitchFamily="18" charset="-127"/>
              </a:rPr>
              <a:t>컴포넌트는 ‘물체의 충돌 판정’을 담당함</a:t>
            </a: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사용해 물리적인 동작을 하면 오브젝트에는 </a:t>
            </a:r>
            <a:r>
              <a:rPr lang="en-US" altLang="ko-KR" dirty="0" err="1" smtClean="0">
                <a:latin typeface="KoPub돋움체_Pro Medium" pitchFamily="18" charset="-127"/>
                <a:ea typeface="KoPub돋움체_Pro Medium" pitchFamily="18" charset="-127"/>
              </a:rPr>
              <a:t>Rigidbody</a:t>
            </a:r>
            <a:r>
              <a:rPr lang="ko-KR" altLang="en-US" dirty="0" smtClean="0">
                <a:latin typeface="KoPub돋움체_Pro Medium" pitchFamily="18" charset="-127"/>
                <a:ea typeface="KoPub돋움체_Pro Medium" pitchFamily="18" charset="-127"/>
              </a:rPr>
              <a:t>와 </a:t>
            </a:r>
            <a:r>
              <a:rPr lang="en-US" altLang="ko-KR" dirty="0" smtClean="0">
                <a:latin typeface="KoPub돋움체_Pro Medium" pitchFamily="18" charset="-127"/>
                <a:ea typeface="KoPub돋움체_Pro Medium" pitchFamily="18" charset="-127"/>
              </a:rPr>
              <a:t>Collider</a:t>
            </a:r>
            <a:r>
              <a:rPr lang="ko-KR" altLang="en-US" dirty="0" smtClean="0">
                <a:latin typeface="KoPub돋움체_Pro Medium" pitchFamily="18" charset="-127"/>
                <a:ea typeface="KoPub돋움체_Pro Medium" pitchFamily="18" charset="-127"/>
              </a:rPr>
              <a:t>라는 컴포넌트 두 개가 적용됨</a:t>
            </a:r>
          </a:p>
        </p:txBody>
      </p:sp>
      <p:grpSp>
        <p:nvGrpSpPr>
          <p:cNvPr id="4" name="그룹 11"/>
          <p:cNvGrpSpPr/>
          <p:nvPr/>
        </p:nvGrpSpPr>
        <p:grpSpPr>
          <a:xfrm>
            <a:off x="597117" y="3371393"/>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6-10 </a:t>
              </a:r>
              <a:r>
                <a:rPr lang="en-US" altLang="ko-KR" sz="1200" b="1" dirty="0" err="1" smtClean="0">
                  <a:solidFill>
                    <a:srgbClr val="504B4B"/>
                  </a:solidFill>
                  <a:latin typeface="KoPub돋움체_Pro Medium" pitchFamily="18" charset="-127"/>
                  <a:ea typeface="KoPub돋움체_Pro Medium" pitchFamily="18" charset="-127"/>
                </a:rPr>
                <a:t>Rigidbody</a:t>
              </a:r>
              <a:r>
                <a:rPr lang="ko-KR" altLang="en-US" sz="1200" b="1" dirty="0" smtClean="0">
                  <a:solidFill>
                    <a:srgbClr val="504B4B"/>
                  </a:solidFill>
                  <a:latin typeface="KoPub돋움체_Pro Medium" pitchFamily="18" charset="-127"/>
                  <a:ea typeface="KoPub돋움체_Pro Medium" pitchFamily="18" charset="-127"/>
                </a:rPr>
                <a:t>와 </a:t>
              </a:r>
              <a:r>
                <a:rPr lang="en-US" altLang="ko-KR" sz="1200" b="1" dirty="0" smtClean="0">
                  <a:solidFill>
                    <a:srgbClr val="504B4B"/>
                  </a:solidFill>
                  <a:latin typeface="KoPub돋움체_Pro Medium" pitchFamily="18" charset="-127"/>
                  <a:ea typeface="KoPub돋움체_Pro Medium" pitchFamily="18" charset="-127"/>
                </a:rPr>
                <a:t>Collider</a:t>
              </a:r>
              <a:r>
                <a:rPr lang="ko-KR" altLang="en-US" sz="1200" b="1" dirty="0" smtClean="0">
                  <a:solidFill>
                    <a:srgbClr val="504B4B"/>
                  </a:solidFill>
                  <a:latin typeface="KoPub돋움체_Pro Medium" pitchFamily="18" charset="-127"/>
                  <a:ea typeface="KoPub돋움체_Pro Medium" pitchFamily="18" charset="-127"/>
                </a:rPr>
                <a:t>의 움직임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7410" name="Picture 2"/>
          <p:cNvPicPr>
            <a:picLocks noChangeAspect="1" noChangeArrowheads="1"/>
          </p:cNvPicPr>
          <p:nvPr/>
        </p:nvPicPr>
        <p:blipFill>
          <a:blip r:embed="rId4" cstate="print"/>
          <a:srcRect/>
          <a:stretch>
            <a:fillRect/>
          </a:stretch>
        </p:blipFill>
        <p:spPr bwMode="auto">
          <a:xfrm>
            <a:off x="597117" y="3685508"/>
            <a:ext cx="5446631" cy="285540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활용하기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쓰면 오브젝트를 간단하게 물리 법칙에 따라 움직일 수 있음</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충돌 판정도 자동으로 할 수 있음</a:t>
            </a:r>
          </a:p>
          <a:p>
            <a:pPr lvl="1"/>
            <a:r>
              <a:rPr lang="ko-KR" altLang="en-US" dirty="0" smtClean="0">
                <a:latin typeface="KoPub돋움체_Pro Medium" pitchFamily="18" charset="-127"/>
                <a:ea typeface="KoPub돋움체_Pro Medium" pitchFamily="18" charset="-127"/>
              </a:rPr>
              <a:t>이번 게임처럼 무대 위를 플레이어가 자유롭게 이동하는 액션 게임이나 복잡한 충돌 판정이 필요한 슈팅 게임에 이상적임</a:t>
            </a:r>
          </a:p>
        </p:txBody>
      </p:sp>
      <p:grpSp>
        <p:nvGrpSpPr>
          <p:cNvPr id="4" name="그룹 11"/>
          <p:cNvGrpSpPr/>
          <p:nvPr/>
        </p:nvGrpSpPr>
        <p:grpSpPr>
          <a:xfrm>
            <a:off x="597117" y="302575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6-11 Physics</a:t>
              </a:r>
              <a:r>
                <a:rPr lang="ko-KR" altLang="en-US" sz="1200" b="1" dirty="0" smtClean="0">
                  <a:solidFill>
                    <a:srgbClr val="504B4B"/>
                  </a:solidFill>
                  <a:latin typeface="KoPub돋움체_Pro Medium" pitchFamily="18" charset="-127"/>
                  <a:ea typeface="KoPub돋움체_Pro Medium" pitchFamily="18" charset="-127"/>
                </a:rPr>
                <a:t>에 이상적인 게임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8434" name="Picture 2"/>
          <p:cNvPicPr>
            <a:picLocks noChangeAspect="1" noChangeArrowheads="1"/>
          </p:cNvPicPr>
          <p:nvPr/>
        </p:nvPicPr>
        <p:blipFill>
          <a:blip r:embed="rId4" cstate="print"/>
          <a:srcRect/>
          <a:stretch>
            <a:fillRect/>
          </a:stretch>
        </p:blipFill>
        <p:spPr bwMode="auto">
          <a:xfrm>
            <a:off x="539510" y="3313786"/>
            <a:ext cx="7881897" cy="267987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활용하기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사용하지 않는다고 해서 게임을 만들 수 없는 것은 아님</a:t>
            </a:r>
          </a:p>
          <a:p>
            <a:pPr lvl="1"/>
            <a:r>
              <a:rPr lang="ko-KR" altLang="en-US" dirty="0" smtClean="0">
                <a:latin typeface="KoPub돋움체_Pro Medium" pitchFamily="18" charset="-127"/>
                <a:ea typeface="KoPub돋움체_Pro Medium" pitchFamily="18" charset="-127"/>
              </a:rPr>
              <a:t>다만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사용하면 게임을 간단히 만들 수 있음</a:t>
            </a:r>
          </a:p>
          <a:p>
            <a:pPr lvl="1"/>
            <a:r>
              <a:rPr lang="ko-KR" altLang="en-US" dirty="0" smtClean="0">
                <a:latin typeface="KoPub돋움체_Pro Medium" pitchFamily="18" charset="-127"/>
                <a:ea typeface="KoPub돋움체_Pro Medium" pitchFamily="18" charset="-127"/>
              </a:rPr>
              <a:t>당연히 ‘</a:t>
            </a:r>
            <a:r>
              <a:rPr lang="ko-KR" altLang="en-US" dirty="0" err="1" smtClean="0">
                <a:latin typeface="KoPub돋움체_Pro Medium" pitchFamily="18" charset="-127"/>
                <a:ea typeface="KoPub돋움체_Pro Medium" pitchFamily="18" charset="-127"/>
              </a:rPr>
              <a:t>유니티에서</a:t>
            </a:r>
            <a:r>
              <a:rPr lang="ko-KR" altLang="en-US" dirty="0" smtClean="0">
                <a:latin typeface="KoPub돋움체_Pro Medium" pitchFamily="18" charset="-127"/>
                <a:ea typeface="KoPub돋움체_Pro Medium" pitchFamily="18" charset="-127"/>
              </a:rPr>
              <a:t> 게임을 만든다면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꼭 </a:t>
            </a:r>
            <a:r>
              <a:rPr lang="ko-KR" altLang="en-US" dirty="0" err="1" smtClean="0">
                <a:latin typeface="KoPub돋움체_Pro Medium" pitchFamily="18" charset="-127"/>
                <a:ea typeface="KoPub돋움체_Pro Medium" pitchFamily="18" charset="-127"/>
              </a:rPr>
              <a:t>써야해</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라고 말할 필요도 없음</a:t>
            </a:r>
          </a:p>
          <a:p>
            <a:pPr lvl="1"/>
            <a:r>
              <a:rPr lang="en-US" altLang="ko-KR" dirty="0" smtClean="0">
                <a:latin typeface="KoPub돋움체_Pro Medium" pitchFamily="18" charset="-127"/>
                <a:ea typeface="KoPub돋움체_Pro Medium" pitchFamily="18" charset="-127"/>
              </a:rPr>
              <a:t>6</a:t>
            </a:r>
            <a:r>
              <a:rPr lang="ko-KR" altLang="en-US" dirty="0" smtClean="0">
                <a:latin typeface="KoPub돋움체_Pro Medium" pitchFamily="18" charset="-127"/>
                <a:ea typeface="KoPub돋움체_Pro Medium" pitchFamily="18" charset="-127"/>
              </a:rPr>
              <a:t>장과 같은 게임을 만들 때는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사용 여부를 미리 검토하면 됨</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사용해서 플레이어 움직이기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Scene</a:t>
            </a:r>
            <a:r>
              <a:rPr lang="ko-KR" altLang="en-US" dirty="0" err="1" smtClean="0">
                <a:latin typeface="KoPub돋움체_Pro Medium" pitchFamily="18" charset="-127"/>
                <a:ea typeface="KoPub돋움체_Pro Medium" pitchFamily="18" charset="-127"/>
              </a:rPr>
              <a:t>뷰에</a:t>
            </a:r>
            <a:r>
              <a:rPr lang="ko-KR" altLang="en-US" dirty="0" smtClean="0">
                <a:latin typeface="KoPub돋움체_Pro Medium" pitchFamily="18" charset="-127"/>
                <a:ea typeface="KoPub돋움체_Pro Medium" pitchFamily="18" charset="-127"/>
              </a:rPr>
              <a:t> 플레이어를 배치하고 </a:t>
            </a:r>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a:t>
            </a:r>
            <a:r>
              <a:rPr lang="ko-KR" altLang="en-US" dirty="0" smtClean="0">
                <a:latin typeface="KoPub돋움체_Pro Medium" pitchFamily="18" charset="-127"/>
                <a:ea typeface="KoPub돋움체_Pro Medium" pitchFamily="18" charset="-127"/>
              </a:rPr>
              <a:t>와 </a:t>
            </a:r>
            <a:r>
              <a:rPr lang="en-US" altLang="ko-KR" dirty="0" smtClean="0">
                <a:latin typeface="KoPub돋움체_Pro Medium" pitchFamily="18" charset="-127"/>
                <a:ea typeface="KoPub돋움체_Pro Medium" pitchFamily="18" charset="-127"/>
              </a:rPr>
              <a:t>Collider 2D </a:t>
            </a:r>
            <a:r>
              <a:rPr lang="ko-KR" altLang="en-US" dirty="0" smtClean="0">
                <a:latin typeface="KoPub돋움체_Pro Medium" pitchFamily="18" charset="-127"/>
                <a:ea typeface="KoPub돋움체_Pro Medium" pitchFamily="18" charset="-127"/>
              </a:rPr>
              <a:t>컴포넌트를 적용함</a:t>
            </a:r>
          </a:p>
          <a:p>
            <a:pPr lvl="1"/>
            <a:r>
              <a:rPr lang="en-US" altLang="ko-KR" dirty="0" err="1" smtClean="0">
                <a:latin typeface="KoPub돋움체_Pro Medium" pitchFamily="18" charset="-127"/>
                <a:ea typeface="KoPub돋움체_Pro Medium" pitchFamily="18" charset="-127"/>
              </a:rPr>
              <a:t>Rigidbody</a:t>
            </a:r>
            <a:r>
              <a:rPr lang="ko-KR" altLang="en-US" dirty="0" smtClean="0">
                <a:latin typeface="KoPub돋움체_Pro Medium" pitchFamily="18" charset="-127"/>
                <a:ea typeface="KoPub돋움체_Pro Medium" pitchFamily="18" charset="-127"/>
              </a:rPr>
              <a:t>와 </a:t>
            </a:r>
            <a:r>
              <a:rPr lang="en-US" altLang="ko-KR" dirty="0" smtClean="0">
                <a:latin typeface="KoPub돋움체_Pro Medium" pitchFamily="18" charset="-127"/>
                <a:ea typeface="KoPub돋움체_Pro Medium" pitchFamily="18" charset="-127"/>
              </a:rPr>
              <a:t>Collider</a:t>
            </a:r>
            <a:r>
              <a:rPr lang="ko-KR" altLang="en-US" dirty="0" smtClean="0">
                <a:latin typeface="KoPub돋움체_Pro Medium" pitchFamily="18" charset="-127"/>
                <a:ea typeface="KoPub돋움체_Pro Medium" pitchFamily="18" charset="-127"/>
              </a:rPr>
              <a:t>는 각각 </a:t>
            </a:r>
            <a:r>
              <a:rPr lang="en-US" altLang="ko-KR" dirty="0" smtClean="0">
                <a:latin typeface="KoPub돋움체_Pro Medium" pitchFamily="18" charset="-127"/>
                <a:ea typeface="KoPub돋움체_Pro Medium" pitchFamily="18" charset="-127"/>
              </a:rPr>
              <a:t>2D</a:t>
            </a:r>
            <a:r>
              <a:rPr lang="ko-KR" altLang="en-US" dirty="0" smtClean="0">
                <a:latin typeface="KoPub돋움체_Pro Medium" pitchFamily="18" charset="-127"/>
                <a:ea typeface="KoPub돋움체_Pro Medium" pitchFamily="18" charset="-127"/>
              </a:rPr>
              <a:t>용과 </a:t>
            </a:r>
            <a:r>
              <a:rPr lang="en-US" altLang="ko-KR" dirty="0" smtClean="0">
                <a:latin typeface="KoPub돋움체_Pro Medium" pitchFamily="18" charset="-127"/>
                <a:ea typeface="KoPub돋움체_Pro Medium" pitchFamily="18" charset="-127"/>
              </a:rPr>
              <a:t>3D</a:t>
            </a:r>
            <a:r>
              <a:rPr lang="ko-KR" altLang="en-US" dirty="0" smtClean="0">
                <a:latin typeface="KoPub돋움체_Pro Medium" pitchFamily="18" charset="-127"/>
                <a:ea typeface="KoPub돋움체_Pro Medium" pitchFamily="18" charset="-127"/>
              </a:rPr>
              <a:t>용이 있음</a:t>
            </a:r>
          </a:p>
          <a:p>
            <a:pPr lvl="1"/>
            <a:r>
              <a:rPr lang="ko-KR" altLang="en-US" dirty="0" smtClean="0">
                <a:latin typeface="KoPub돋움체_Pro Medium" pitchFamily="18" charset="-127"/>
                <a:ea typeface="KoPub돋움체_Pro Medium" pitchFamily="18" charset="-127"/>
              </a:rPr>
              <a:t>이번 게임은 </a:t>
            </a:r>
            <a:r>
              <a:rPr lang="en-US" altLang="ko-KR" dirty="0" smtClean="0">
                <a:latin typeface="KoPub돋움체_Pro Medium" pitchFamily="18" charset="-127"/>
                <a:ea typeface="KoPub돋움체_Pro Medium" pitchFamily="18" charset="-127"/>
              </a:rPr>
              <a:t>2D</a:t>
            </a:r>
            <a:r>
              <a:rPr lang="ko-KR" altLang="en-US" dirty="0" smtClean="0">
                <a:latin typeface="KoPub돋움체_Pro Medium" pitchFamily="18" charset="-127"/>
                <a:ea typeface="KoPub돋움체_Pro Medium" pitchFamily="18" charset="-127"/>
              </a:rPr>
              <a:t>이므로 컴포넌트 이름에 </a:t>
            </a:r>
            <a:r>
              <a:rPr lang="en-US" altLang="ko-KR" dirty="0" smtClean="0">
                <a:latin typeface="KoPub돋움체_Pro Medium" pitchFamily="18" charset="-127"/>
                <a:ea typeface="KoPub돋움체_Pro Medium" pitchFamily="18" charset="-127"/>
              </a:rPr>
              <a:t>2D</a:t>
            </a:r>
            <a:r>
              <a:rPr lang="ko-KR" altLang="en-US" dirty="0" smtClean="0">
                <a:latin typeface="KoPub돋움체_Pro Medium" pitchFamily="18" charset="-127"/>
                <a:ea typeface="KoPub돋움체_Pro Medium" pitchFamily="18" charset="-127"/>
              </a:rPr>
              <a:t>를 붙여 사용함</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배치</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6-12 </a:t>
              </a:r>
              <a:r>
                <a:rPr lang="ko-KR" altLang="en-US" sz="1200" b="1" dirty="0" err="1" smtClean="0">
                  <a:solidFill>
                    <a:srgbClr val="504B4B"/>
                  </a:solidFill>
                  <a:latin typeface="KoPub돋움체_Pro Medium" pitchFamily="18" charset="-127"/>
                  <a:ea typeface="KoPub돋움체_Pro Medium" pitchFamily="18" charset="-127"/>
                </a:rPr>
                <a:t>씬에</a:t>
              </a:r>
              <a:r>
                <a:rPr lang="ko-KR" altLang="en-US" sz="1200" b="1" dirty="0" smtClean="0">
                  <a:solidFill>
                    <a:srgbClr val="504B4B"/>
                  </a:solidFill>
                  <a:latin typeface="KoPub돋움체_Pro Medium" pitchFamily="18" charset="-127"/>
                  <a:ea typeface="KoPub돋움체_Pro Medium" pitchFamily="18" charset="-127"/>
                </a:rPr>
                <a:t> 플레이어 배치하기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9459" name="Picture 3"/>
          <p:cNvPicPr>
            <a:picLocks noChangeAspect="1" noChangeArrowheads="1"/>
          </p:cNvPicPr>
          <p:nvPr/>
        </p:nvPicPr>
        <p:blipFill>
          <a:blip r:embed="rId4" cstate="print"/>
          <a:srcRect/>
          <a:stretch>
            <a:fillRect/>
          </a:stretch>
        </p:blipFill>
        <p:spPr bwMode="auto">
          <a:xfrm>
            <a:off x="539510" y="2104039"/>
            <a:ext cx="8502520" cy="370698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배치</a:t>
            </a:r>
          </a:p>
        </p:txBody>
      </p:sp>
      <p:pic>
        <p:nvPicPr>
          <p:cNvPr id="36866" name="Picture 2"/>
          <p:cNvPicPr>
            <a:picLocks noChangeAspect="1" noChangeArrowheads="1"/>
          </p:cNvPicPr>
          <p:nvPr/>
        </p:nvPicPr>
        <p:blipFill>
          <a:blip r:embed="rId3" cstate="print"/>
          <a:srcRect/>
          <a:stretch>
            <a:fillRect/>
          </a:stretch>
        </p:blipFill>
        <p:spPr bwMode="auto">
          <a:xfrm>
            <a:off x="481904" y="1775931"/>
            <a:ext cx="8487926" cy="280520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기획하기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구름을 발판 삼아 깃발이 있는 정상까지 올라가는 게임’을 만들어보자</a:t>
            </a:r>
          </a:p>
          <a:p>
            <a:pPr lvl="1"/>
            <a:r>
              <a:rPr lang="ko-KR" altLang="en-US" dirty="0" smtClean="0">
                <a:latin typeface="KoPub돋움체_Pro Medium" pitchFamily="18" charset="-127"/>
                <a:ea typeface="KoPub돋움체_Pro Medium" pitchFamily="18" charset="-127"/>
              </a:rPr>
              <a:t>플레이어가 구름에 올라가면 거기에 맞춰 화면도 위로 옮겨짐</a:t>
            </a:r>
          </a:p>
          <a:p>
            <a:pPr lvl="1"/>
            <a:r>
              <a:rPr lang="ko-KR" altLang="en-US" dirty="0" err="1" smtClean="0">
                <a:latin typeface="KoPub돋움체_Pro Medium" pitchFamily="18" charset="-127"/>
                <a:ea typeface="KoPub돋움체_Pro Medium" pitchFamily="18" charset="-127"/>
              </a:rPr>
              <a:t>스마트폰을</a:t>
            </a:r>
            <a:r>
              <a:rPr lang="ko-KR" altLang="en-US" dirty="0" smtClean="0">
                <a:latin typeface="KoPub돋움체_Pro Medium" pitchFamily="18" charset="-127"/>
                <a:ea typeface="KoPub돋움체_Pro Medium" pitchFamily="18" charset="-127"/>
              </a:rPr>
              <a:t> 좌우로 기울이면 기울기에 따라 플레이어가 좌우로 이동함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화면을 </a:t>
            </a:r>
            <a:r>
              <a:rPr lang="ko-KR" altLang="en-US" dirty="0" err="1" smtClean="0">
                <a:latin typeface="KoPub돋움체_Pro Medium" pitchFamily="18" charset="-127"/>
                <a:ea typeface="KoPub돋움체_Pro Medium" pitchFamily="18" charset="-127"/>
              </a:rPr>
              <a:t>탭하면</a:t>
            </a:r>
            <a:r>
              <a:rPr lang="ko-KR" altLang="en-US" dirty="0" smtClean="0">
                <a:latin typeface="KoPub돋움체_Pro Medium" pitchFamily="18" charset="-127"/>
                <a:ea typeface="KoPub돋움체_Pro Medium" pitchFamily="18" charset="-127"/>
              </a:rPr>
              <a:t> 뛰어오름</a:t>
            </a:r>
          </a:p>
          <a:p>
            <a:pPr lvl="1"/>
            <a:r>
              <a:rPr lang="ko-KR" altLang="en-US" dirty="0" smtClean="0">
                <a:latin typeface="KoPub돋움체_Pro Medium" pitchFamily="18" charset="-127"/>
                <a:ea typeface="KoPub돋움체_Pro Medium" pitchFamily="18" charset="-127"/>
              </a:rPr>
              <a:t>이번에는 플레이어가 걷는 애니메이션도 구현함</a:t>
            </a:r>
          </a:p>
          <a:p>
            <a:pPr lvl="1"/>
            <a:r>
              <a:rPr lang="ko-KR" altLang="en-US" dirty="0" smtClean="0">
                <a:latin typeface="KoPub돋움체_Pro Medium" pitchFamily="18" charset="-127"/>
                <a:ea typeface="KoPub돋움체_Pro Medium" pitchFamily="18" charset="-127"/>
              </a:rPr>
              <a:t>플레이어가 정상에 도착하면 </a:t>
            </a:r>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전환됨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씬을</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탭하면</a:t>
            </a:r>
            <a:r>
              <a:rPr lang="ko-KR" altLang="en-US" dirty="0" smtClean="0">
                <a:latin typeface="KoPub돋움체_Pro Medium" pitchFamily="18" charset="-127"/>
                <a:ea typeface="KoPub돋움체_Pro Medium" pitchFamily="18" charset="-127"/>
              </a:rPr>
              <a:t> 다시 게임 </a:t>
            </a:r>
            <a:r>
              <a:rPr lang="ko-KR" altLang="en-US" dirty="0" err="1" smtClean="0">
                <a:latin typeface="KoPub돋움체_Pro Medium" pitchFamily="18" charset="-127"/>
                <a:ea typeface="KoPub돋움체_Pro Medium" pitchFamily="18" charset="-127"/>
              </a:rPr>
              <a:t>씬으로</a:t>
            </a:r>
            <a:r>
              <a:rPr lang="ko-KR" altLang="en-US" dirty="0" smtClean="0">
                <a:latin typeface="KoPub돋움체_Pro Medium" pitchFamily="18" charset="-127"/>
                <a:ea typeface="KoPub돋움체_Pro Medium" pitchFamily="18" charset="-127"/>
              </a:rPr>
              <a:t> 돌아가도록 구현함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3" cstate="print"/>
          <a:srcRect/>
          <a:stretch>
            <a:fillRect/>
          </a:stretch>
        </p:blipFill>
        <p:spPr bwMode="auto">
          <a:xfrm>
            <a:off x="539510" y="2067703"/>
            <a:ext cx="8465153" cy="3147114"/>
          </a:xfrm>
          <a:prstGeom prst="rect">
            <a:avLst/>
          </a:prstGeom>
          <a:noFill/>
          <a:ln w="9525">
            <a:noFill/>
            <a:miter lim="800000"/>
            <a:headEnd/>
            <a:tailEnd/>
          </a:ln>
        </p:spPr>
      </p:pic>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 </a:t>
            </a:r>
            <a:r>
              <a:rPr lang="ko-KR" altLang="en-US" dirty="0" smtClean="0">
                <a:latin typeface="KoPub돋움체_Pro Medium" pitchFamily="18" charset="-127"/>
                <a:ea typeface="KoPub돋움체_Pro Medium" pitchFamily="18" charset="-127"/>
              </a:rPr>
              <a:t>적용</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배치한 플레이어가 중력에 따라 낙하하도록 </a:t>
            </a:r>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 </a:t>
            </a:r>
            <a:r>
              <a:rPr lang="ko-KR" altLang="en-US" dirty="0" smtClean="0">
                <a:latin typeface="KoPub돋움체_Pro Medium" pitchFamily="18" charset="-127"/>
                <a:ea typeface="KoPub돋움체_Pro Medium" pitchFamily="18" charset="-127"/>
              </a:rPr>
              <a:t>컴포넌트를 적용함</a:t>
            </a:r>
          </a:p>
          <a:p>
            <a:endParaRPr lang="ko-KR" altLang="en-US" dirty="0" smtClean="0">
              <a:latin typeface="KoPub돋움체_Pro Medium" pitchFamily="18" charset="-127"/>
              <a:ea typeface="KoPub돋움체_Pro Medium" pitchFamily="18" charset="-127"/>
            </a:endParaRPr>
          </a:p>
        </p:txBody>
      </p:sp>
      <p:grpSp>
        <p:nvGrpSpPr>
          <p:cNvPr id="4" name="그룹 11"/>
          <p:cNvGrpSpPr/>
          <p:nvPr/>
        </p:nvGrpSpPr>
        <p:grpSpPr>
          <a:xfrm>
            <a:off x="597117" y="2170938"/>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6-13 </a:t>
              </a:r>
              <a:r>
                <a:rPr lang="ko-KR" altLang="en-US" sz="1200" b="1" dirty="0" smtClean="0">
                  <a:solidFill>
                    <a:srgbClr val="504B4B"/>
                  </a:solidFill>
                  <a:latin typeface="KoPub돋움체_Pro Medium" pitchFamily="18" charset="-127"/>
                  <a:ea typeface="KoPub돋움체_Pro Medium" pitchFamily="18" charset="-127"/>
                </a:rPr>
                <a:t>플레이어에 </a:t>
              </a:r>
              <a:r>
                <a:rPr lang="en-US" altLang="ko-KR" sz="1200" b="1" dirty="0" err="1" smtClean="0">
                  <a:solidFill>
                    <a:srgbClr val="504B4B"/>
                  </a:solidFill>
                  <a:latin typeface="KoPub돋움체_Pro Medium" pitchFamily="18" charset="-127"/>
                  <a:ea typeface="KoPub돋움체_Pro Medium" pitchFamily="18" charset="-127"/>
                </a:rPr>
                <a:t>Rigidbody</a:t>
              </a:r>
              <a:r>
                <a:rPr lang="en-US" altLang="ko-KR" sz="1200" b="1" dirty="0" smtClean="0">
                  <a:solidFill>
                    <a:srgbClr val="504B4B"/>
                  </a:solidFill>
                  <a:latin typeface="KoPub돋움체_Pro Medium" pitchFamily="18" charset="-127"/>
                  <a:ea typeface="KoPub돋움체_Pro Medium" pitchFamily="18" charset="-127"/>
                </a:rPr>
                <a:t> 2D </a:t>
              </a:r>
              <a:r>
                <a:rPr lang="ko-KR" altLang="en-US" sz="1200" b="1" dirty="0" smtClean="0">
                  <a:solidFill>
                    <a:srgbClr val="504B4B"/>
                  </a:solidFill>
                  <a:latin typeface="KoPub돋움체_Pro Medium" pitchFamily="18" charset="-127"/>
                  <a:ea typeface="KoPub돋움체_Pro Medium" pitchFamily="18" charset="-127"/>
                </a:rPr>
                <a:t>컴포넌트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 </a:t>
            </a:r>
            <a:r>
              <a:rPr lang="ko-KR" altLang="en-US" dirty="0" smtClean="0">
                <a:latin typeface="KoPub돋움체_Pro Medium" pitchFamily="18" charset="-127"/>
                <a:ea typeface="KoPub돋움체_Pro Medium" pitchFamily="18" charset="-127"/>
              </a:rPr>
              <a:t>적용</a:t>
            </a:r>
          </a:p>
        </p:txBody>
      </p:sp>
      <p:pic>
        <p:nvPicPr>
          <p:cNvPr id="35842" name="Picture 2"/>
          <p:cNvPicPr>
            <a:picLocks noChangeAspect="1" noChangeArrowheads="1"/>
          </p:cNvPicPr>
          <p:nvPr/>
        </p:nvPicPr>
        <p:blipFill>
          <a:blip r:embed="rId3" cstate="print"/>
          <a:srcRect/>
          <a:stretch>
            <a:fillRect/>
          </a:stretch>
        </p:blipFill>
        <p:spPr bwMode="auto">
          <a:xfrm>
            <a:off x="597117" y="1816004"/>
            <a:ext cx="8368937" cy="269633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 </a:t>
            </a:r>
            <a:r>
              <a:rPr lang="ko-KR" altLang="en-US" dirty="0" smtClean="0">
                <a:latin typeface="KoPub돋움체_Pro Medium" pitchFamily="18" charset="-127"/>
                <a:ea typeface="KoPub돋움체_Pro Medium" pitchFamily="18" charset="-127"/>
              </a:rPr>
              <a:t>적용</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 </a:t>
            </a:r>
            <a:r>
              <a:rPr lang="ko-KR" altLang="en-US" dirty="0" smtClean="0">
                <a:latin typeface="KoPub돋움체_Pro Medium" pitchFamily="18" charset="-127"/>
                <a:ea typeface="KoPub돋움체_Pro Medium" pitchFamily="18" charset="-127"/>
              </a:rPr>
              <a:t>컴포넌트를 적용했으므로 게임을 실행해 플레이어가 중력에 따라 움직이는지 확인함</a:t>
            </a:r>
          </a:p>
          <a:p>
            <a:pPr lvl="1"/>
            <a:r>
              <a:rPr lang="ko-KR" altLang="en-US" dirty="0" smtClean="0">
                <a:latin typeface="KoPub돋움체_Pro Medium" pitchFamily="18" charset="-127"/>
                <a:ea typeface="KoPub돋움체_Pro Medium" pitchFamily="18" charset="-127"/>
              </a:rPr>
              <a:t>플레이어가 중력에 따라 낙하함</a:t>
            </a:r>
          </a:p>
          <a:p>
            <a:pPr lvl="1"/>
            <a:r>
              <a:rPr lang="ko-KR" altLang="en-US" dirty="0" smtClean="0">
                <a:latin typeface="KoPub돋움체_Pro Medium" pitchFamily="18" charset="-127"/>
                <a:ea typeface="KoPub돋움체_Pro Medium" pitchFamily="18" charset="-127"/>
              </a:rPr>
              <a:t>스크립트를 한 줄도 작성하지 않았는데 플레이어가 물리 동작에 따라 동작함</a:t>
            </a:r>
          </a:p>
          <a:p>
            <a:pPr lvl="1"/>
            <a:r>
              <a:rPr lang="ko-KR" altLang="en-US" dirty="0" smtClean="0">
                <a:latin typeface="KoPub돋움체_Pro Medium" pitchFamily="18" charset="-127"/>
                <a:ea typeface="KoPub돋움체_Pro Medium" pitchFamily="18" charset="-127"/>
              </a:rPr>
              <a:t>이것이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의 위력임</a:t>
            </a:r>
          </a:p>
        </p:txBody>
      </p:sp>
      <p:grpSp>
        <p:nvGrpSpPr>
          <p:cNvPr id="4" name="그룹 11"/>
          <p:cNvGrpSpPr/>
          <p:nvPr/>
        </p:nvGrpSpPr>
        <p:grpSpPr>
          <a:xfrm>
            <a:off x="597117" y="3371393"/>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6-14 </a:t>
              </a:r>
              <a:r>
                <a:rPr lang="ko-KR" altLang="en-US" sz="1200" b="1" dirty="0" smtClean="0">
                  <a:solidFill>
                    <a:srgbClr val="504B4B"/>
                  </a:solidFill>
                  <a:latin typeface="KoPub돋움체_Pro Medium" pitchFamily="18" charset="-127"/>
                  <a:ea typeface="KoPub돋움체_Pro Medium" pitchFamily="18" charset="-127"/>
                </a:rPr>
                <a:t>플레이어가 낙하하는지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1506" name="Picture 2"/>
          <p:cNvPicPr>
            <a:picLocks noChangeAspect="1" noChangeArrowheads="1"/>
          </p:cNvPicPr>
          <p:nvPr/>
        </p:nvPicPr>
        <p:blipFill>
          <a:blip r:embed="rId4" cstate="print"/>
          <a:srcRect/>
          <a:stretch>
            <a:fillRect/>
          </a:stretch>
        </p:blipFill>
        <p:spPr bwMode="auto">
          <a:xfrm>
            <a:off x="539510" y="3661186"/>
            <a:ext cx="5835164" cy="309791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Collider 2D </a:t>
            </a:r>
            <a:r>
              <a:rPr lang="ko-KR" altLang="en-US" dirty="0" smtClean="0">
                <a:latin typeface="KoPub돋움체_Pro Medium" pitchFamily="18" charset="-127"/>
                <a:ea typeface="KoPub돋움체_Pro Medium" pitchFamily="18" charset="-127"/>
              </a:rPr>
              <a:t>적용</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계속해서 플레이어가 다른 오브젝트와 충돌할 때를 고려해 </a:t>
            </a:r>
            <a:r>
              <a:rPr lang="en-US" altLang="ko-KR" dirty="0" smtClean="0">
                <a:latin typeface="KoPub돋움체_Pro Medium" pitchFamily="18" charset="-127"/>
                <a:ea typeface="KoPub돋움체_Pro Medium" pitchFamily="18" charset="-127"/>
              </a:rPr>
              <a:t>Collider 2D </a:t>
            </a:r>
            <a:r>
              <a:rPr lang="ko-KR" altLang="en-US" dirty="0" smtClean="0">
                <a:latin typeface="KoPub돋움체_Pro Medium" pitchFamily="18" charset="-127"/>
                <a:ea typeface="KoPub돋움체_Pro Medium" pitchFamily="18" charset="-127"/>
              </a:rPr>
              <a:t>컴포넌트를 적용함</a:t>
            </a:r>
          </a:p>
        </p:txBody>
      </p:sp>
      <p:grpSp>
        <p:nvGrpSpPr>
          <p:cNvPr id="4" name="그룹 11"/>
          <p:cNvGrpSpPr/>
          <p:nvPr/>
        </p:nvGrpSpPr>
        <p:grpSpPr>
          <a:xfrm>
            <a:off x="597117" y="210403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6-15 </a:t>
              </a:r>
              <a:r>
                <a:rPr lang="ko-KR" altLang="en-US" sz="1200" b="1" dirty="0" smtClean="0">
                  <a:solidFill>
                    <a:srgbClr val="504B4B"/>
                  </a:solidFill>
                  <a:latin typeface="KoPub돋움체_Pro Medium" pitchFamily="18" charset="-127"/>
                  <a:ea typeface="KoPub돋움체_Pro Medium" pitchFamily="18" charset="-127"/>
                </a:rPr>
                <a:t>플레이어에 </a:t>
              </a:r>
              <a:r>
                <a:rPr lang="en-US" altLang="ko-KR" sz="1200" b="1" dirty="0" smtClean="0">
                  <a:solidFill>
                    <a:srgbClr val="504B4B"/>
                  </a:solidFill>
                  <a:latin typeface="KoPub돋움체_Pro Medium" pitchFamily="18" charset="-127"/>
                  <a:ea typeface="KoPub돋움체_Pro Medium" pitchFamily="18" charset="-127"/>
                </a:rPr>
                <a:t>Collider </a:t>
              </a:r>
              <a:r>
                <a:rPr lang="ko-KR" altLang="en-US" sz="1200" b="1" dirty="0" smtClean="0">
                  <a:solidFill>
                    <a:srgbClr val="504B4B"/>
                  </a:solidFill>
                  <a:latin typeface="KoPub돋움체_Pro Medium" pitchFamily="18" charset="-127"/>
                  <a:ea typeface="KoPub돋움체_Pro Medium" pitchFamily="18" charset="-127"/>
                </a:rPr>
                <a:t>컴포넌트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2530" name="Picture 2"/>
          <p:cNvPicPr>
            <a:picLocks noChangeAspect="1" noChangeArrowheads="1"/>
          </p:cNvPicPr>
          <p:nvPr/>
        </p:nvPicPr>
        <p:blipFill>
          <a:blip r:embed="rId4" cstate="print"/>
          <a:srcRect/>
          <a:stretch>
            <a:fillRect/>
          </a:stretch>
        </p:blipFill>
        <p:spPr bwMode="auto">
          <a:xfrm>
            <a:off x="574301" y="2392074"/>
            <a:ext cx="6401265" cy="427874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Collider 2D </a:t>
            </a:r>
            <a:r>
              <a:rPr lang="ko-KR" altLang="en-US" dirty="0" smtClean="0">
                <a:latin typeface="KoPub돋움체_Pro Medium" pitchFamily="18" charset="-127"/>
                <a:ea typeface="KoPub돋움체_Pro Medium" pitchFamily="18" charset="-127"/>
              </a:rPr>
              <a:t>적용</a:t>
            </a:r>
          </a:p>
        </p:txBody>
      </p:sp>
      <p:pic>
        <p:nvPicPr>
          <p:cNvPr id="58370" name="Picture 2"/>
          <p:cNvPicPr>
            <a:picLocks noChangeAspect="1" noChangeArrowheads="1"/>
          </p:cNvPicPr>
          <p:nvPr/>
        </p:nvPicPr>
        <p:blipFill>
          <a:blip r:embed="rId3" cstate="print"/>
          <a:srcRect/>
          <a:stretch>
            <a:fillRect/>
          </a:stretch>
        </p:blipFill>
        <p:spPr bwMode="auto">
          <a:xfrm>
            <a:off x="712331" y="1873611"/>
            <a:ext cx="8324850" cy="40100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Collider 2D </a:t>
            </a:r>
            <a:r>
              <a:rPr lang="ko-KR" altLang="en-US" dirty="0" smtClean="0">
                <a:latin typeface="KoPub돋움체_Pro Medium" pitchFamily="18" charset="-127"/>
                <a:ea typeface="KoPub돋움체_Pro Medium" pitchFamily="18" charset="-127"/>
              </a:rPr>
              <a:t>적용</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플레이어에 </a:t>
            </a:r>
            <a:r>
              <a:rPr lang="en-US" altLang="ko-KR" dirty="0" smtClean="0">
                <a:latin typeface="KoPub돋움체_Pro Medium" pitchFamily="18" charset="-127"/>
                <a:ea typeface="KoPub돋움체_Pro Medium" pitchFamily="18" charset="-127"/>
              </a:rPr>
              <a:t>Circle Collider 2D</a:t>
            </a:r>
            <a:r>
              <a:rPr lang="ko-KR" altLang="en-US" dirty="0" smtClean="0">
                <a:latin typeface="KoPub돋움체_Pro Medium" pitchFamily="18" charset="-127"/>
                <a:ea typeface="KoPub돋움체_Pro Medium" pitchFamily="18" charset="-127"/>
              </a:rPr>
              <a:t>를 적용하면 플레이어를 둘러싼 녹색 원이 나타남</a:t>
            </a:r>
          </a:p>
          <a:p>
            <a:pPr lvl="1"/>
            <a:r>
              <a:rPr lang="ko-KR" altLang="en-US" dirty="0" smtClean="0">
                <a:latin typeface="KoPub돋움체_Pro Medium" pitchFamily="18" charset="-127"/>
                <a:ea typeface="KoPub돋움체_Pro Medium" pitchFamily="18" charset="-127"/>
              </a:rPr>
              <a:t>충돌 판정용 </a:t>
            </a:r>
            <a:r>
              <a:rPr lang="ko-KR" altLang="en-US" dirty="0" err="1" smtClean="0">
                <a:latin typeface="KoPub돋움체_Pro Medium" pitchFamily="18" charset="-127"/>
                <a:ea typeface="KoPub돋움체_Pro Medium" pitchFamily="18" charset="-127"/>
              </a:rPr>
              <a:t>콜라이더임</a:t>
            </a:r>
            <a:endParaRPr lang="ko-KR" altLang="en-US"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충돌 판정용 원과 마찬가지로 다른 오브젝트가 </a:t>
            </a:r>
            <a:r>
              <a:rPr lang="ko-KR" altLang="en-US" dirty="0" err="1" smtClean="0">
                <a:latin typeface="KoPub돋움체_Pro Medium" pitchFamily="18" charset="-127"/>
                <a:ea typeface="KoPub돋움체_Pro Medium" pitchFamily="18" charset="-127"/>
              </a:rPr>
              <a:t>콜라이더에</a:t>
            </a:r>
            <a:r>
              <a:rPr lang="ko-KR" altLang="en-US" dirty="0" smtClean="0">
                <a:latin typeface="KoPub돋움체_Pro Medium" pitchFamily="18" charset="-127"/>
                <a:ea typeface="KoPub돋움체_Pro Medium" pitchFamily="18" charset="-127"/>
              </a:rPr>
              <a:t> 접촉하면 플레이어에 닿았다고 간주함</a:t>
            </a:r>
          </a:p>
        </p:txBody>
      </p:sp>
      <p:grpSp>
        <p:nvGrpSpPr>
          <p:cNvPr id="4" name="그룹 11"/>
          <p:cNvGrpSpPr/>
          <p:nvPr/>
        </p:nvGrpSpPr>
        <p:grpSpPr>
          <a:xfrm>
            <a:off x="597117" y="3035043"/>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6-16 </a:t>
              </a:r>
              <a:r>
                <a:rPr lang="ko-KR" altLang="en-US" sz="1200" b="1" dirty="0" smtClean="0">
                  <a:solidFill>
                    <a:srgbClr val="504B4B"/>
                  </a:solidFill>
                  <a:latin typeface="KoPub돋움체_Pro Medium" pitchFamily="18" charset="-127"/>
                  <a:ea typeface="KoPub돋움체_Pro Medium" pitchFamily="18" charset="-127"/>
                </a:rPr>
                <a:t>원형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4578" name="Picture 2"/>
          <p:cNvPicPr>
            <a:picLocks noChangeAspect="1" noChangeArrowheads="1"/>
          </p:cNvPicPr>
          <p:nvPr/>
        </p:nvPicPr>
        <p:blipFill>
          <a:blip r:embed="rId4" cstate="print"/>
          <a:srcRect/>
          <a:stretch>
            <a:fillRect/>
          </a:stretch>
        </p:blipFill>
        <p:spPr bwMode="auto">
          <a:xfrm>
            <a:off x="539510" y="3313786"/>
            <a:ext cx="8040764" cy="322843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Collider 2D </a:t>
            </a:r>
            <a:r>
              <a:rPr lang="ko-KR" altLang="en-US" dirty="0" smtClean="0">
                <a:latin typeface="KoPub돋움체_Pro Medium" pitchFamily="18" charset="-127"/>
                <a:ea typeface="KoPub돋움체_Pro Medium" pitchFamily="18" charset="-127"/>
              </a:rPr>
              <a:t>적용</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콜라이더는</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Circle Collider 2D </a:t>
            </a:r>
            <a:r>
              <a:rPr lang="ko-KR" altLang="en-US" dirty="0" smtClean="0">
                <a:latin typeface="KoPub돋움체_Pro Medium" pitchFamily="18" charset="-127"/>
                <a:ea typeface="KoPub돋움체_Pro Medium" pitchFamily="18" charset="-127"/>
              </a:rPr>
              <a:t>외에도 다음과 같은 모양이 있음</a:t>
            </a:r>
          </a:p>
          <a:p>
            <a:pPr lvl="1"/>
            <a:r>
              <a:rPr lang="ko-KR" altLang="en-US" dirty="0" smtClean="0">
                <a:latin typeface="KoPub돋움체_Pro Medium" pitchFamily="18" charset="-127"/>
                <a:ea typeface="KoPub돋움체_Pro Medium" pitchFamily="18" charset="-127"/>
              </a:rPr>
              <a:t>오브젝트 모양에 맞춰 선택하면 됨</a:t>
            </a:r>
          </a:p>
          <a:p>
            <a:pPr lvl="1"/>
            <a:r>
              <a:rPr lang="ko-KR" altLang="en-US" dirty="0" smtClean="0">
                <a:latin typeface="KoPub돋움체_Pro Medium" pitchFamily="18" charset="-127"/>
                <a:ea typeface="KoPub돋움체_Pro Medium" pitchFamily="18" charset="-127"/>
              </a:rPr>
              <a:t>원형이나 사각형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외에도 오브젝트에 잘 맞도록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모양을 자유롭게 편집할 수 있는 </a:t>
            </a:r>
            <a:r>
              <a:rPr lang="en-US" altLang="ko-KR" dirty="0" smtClean="0">
                <a:latin typeface="KoPub돋움체_Pro Medium" pitchFamily="18" charset="-127"/>
                <a:ea typeface="KoPub돋움체_Pro Medium" pitchFamily="18" charset="-127"/>
              </a:rPr>
              <a:t>Polygon Collider </a:t>
            </a:r>
            <a:r>
              <a:rPr lang="ko-KR" altLang="en-US" dirty="0" smtClean="0">
                <a:latin typeface="KoPub돋움체_Pro Medium" pitchFamily="18" charset="-127"/>
                <a:ea typeface="KoPub돋움체_Pro Medium" pitchFamily="18" charset="-127"/>
              </a:rPr>
              <a:t>등이 있음</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플레이어에 </a:t>
            </a:r>
            <a:r>
              <a:rPr lang="ko-KR" altLang="en-US" dirty="0" err="1" smtClean="0">
                <a:latin typeface="KoPub돋움체_Pro Medium" pitchFamily="18" charset="-127"/>
                <a:ea typeface="KoPub돋움체_Pro Medium" pitchFamily="18" charset="-127"/>
              </a:rPr>
              <a:t>콜라이더를</a:t>
            </a:r>
            <a:r>
              <a:rPr lang="ko-KR" altLang="en-US" dirty="0" smtClean="0">
                <a:latin typeface="KoPub돋움체_Pro Medium" pitchFamily="18" charset="-127"/>
                <a:ea typeface="KoPub돋움체_Pro Medium" pitchFamily="18" charset="-127"/>
              </a:rPr>
              <a:t> 적용했으므로 플레이어가 다른 오브젝트와 충돌해도 됨</a:t>
            </a:r>
          </a:p>
        </p:txBody>
      </p:sp>
      <p:grpSp>
        <p:nvGrpSpPr>
          <p:cNvPr id="4" name="그룹 11"/>
          <p:cNvGrpSpPr/>
          <p:nvPr/>
        </p:nvGrpSpPr>
        <p:grpSpPr>
          <a:xfrm>
            <a:off x="597117" y="3035043"/>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6-2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종류</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5602" name="Picture 2"/>
          <p:cNvPicPr>
            <a:picLocks noChangeAspect="1" noChangeArrowheads="1"/>
          </p:cNvPicPr>
          <p:nvPr/>
        </p:nvPicPr>
        <p:blipFill>
          <a:blip r:embed="rId4" cstate="print"/>
          <a:srcRect/>
          <a:stretch>
            <a:fillRect/>
          </a:stretch>
        </p:blipFill>
        <p:spPr bwMode="auto">
          <a:xfrm>
            <a:off x="539510" y="3313786"/>
            <a:ext cx="7967529" cy="231341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발밑에</a:t>
            </a:r>
            <a:r>
              <a:rPr lang="ko-KR" altLang="en-US" dirty="0" smtClean="0">
                <a:latin typeface="KoPub돋움체_Pro Medium" pitchFamily="18" charset="-127"/>
                <a:ea typeface="KoPub돋움체_Pro Medium" pitchFamily="18" charset="-127"/>
              </a:rPr>
              <a:t> 구름 배치하기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6-17 </a:t>
              </a:r>
              <a:r>
                <a:rPr lang="ko-KR" altLang="en-US" sz="1200" b="1" dirty="0" err="1" smtClean="0">
                  <a:solidFill>
                    <a:srgbClr val="504B4B"/>
                  </a:solidFill>
                  <a:latin typeface="KoPub돋움체_Pro Medium" pitchFamily="18" charset="-127"/>
                  <a:ea typeface="KoPub돋움체_Pro Medium" pitchFamily="18" charset="-127"/>
                </a:rPr>
                <a:t>씬에</a:t>
              </a:r>
              <a:r>
                <a:rPr lang="ko-KR" altLang="en-US" sz="1200" b="1" dirty="0" smtClean="0">
                  <a:solidFill>
                    <a:srgbClr val="504B4B"/>
                  </a:solidFill>
                  <a:latin typeface="KoPub돋움체_Pro Medium" pitchFamily="18" charset="-127"/>
                  <a:ea typeface="KoPub돋움체_Pro Medium" pitchFamily="18" charset="-127"/>
                </a:rPr>
                <a:t> 구름 배치하기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6627" name="Picture 3"/>
          <p:cNvPicPr>
            <a:picLocks noChangeAspect="1" noChangeArrowheads="1"/>
          </p:cNvPicPr>
          <p:nvPr/>
        </p:nvPicPr>
        <p:blipFill>
          <a:blip r:embed="rId4" cstate="print"/>
          <a:srcRect/>
          <a:stretch>
            <a:fillRect/>
          </a:stretch>
        </p:blipFill>
        <p:spPr bwMode="auto">
          <a:xfrm>
            <a:off x="539511" y="2048411"/>
            <a:ext cx="8307328" cy="316640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발밑에</a:t>
            </a:r>
            <a:r>
              <a:rPr lang="ko-KR" altLang="en-US" dirty="0" smtClean="0">
                <a:latin typeface="KoPub돋움체_Pro Medium" pitchFamily="18" charset="-127"/>
                <a:ea typeface="KoPub돋움체_Pro Medium" pitchFamily="18" charset="-127"/>
              </a:rPr>
              <a:t> 구름 배치하기</a:t>
            </a:r>
          </a:p>
        </p:txBody>
      </p:sp>
      <p:pic>
        <p:nvPicPr>
          <p:cNvPr id="34818" name="Picture 2"/>
          <p:cNvPicPr>
            <a:picLocks noChangeAspect="1" noChangeArrowheads="1"/>
          </p:cNvPicPr>
          <p:nvPr/>
        </p:nvPicPr>
        <p:blipFill>
          <a:blip r:embed="rId3" cstate="print"/>
          <a:srcRect/>
          <a:stretch>
            <a:fillRect/>
          </a:stretch>
        </p:blipFill>
        <p:spPr bwMode="auto">
          <a:xfrm>
            <a:off x="481903" y="1758397"/>
            <a:ext cx="8505343" cy="284474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구름에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적용하기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6-18 </a:t>
              </a:r>
              <a:r>
                <a:rPr lang="ko-KR" altLang="en-US" sz="1200" b="1" dirty="0" smtClean="0">
                  <a:solidFill>
                    <a:srgbClr val="504B4B"/>
                  </a:solidFill>
                  <a:latin typeface="KoPub돋움체_Pro Medium" pitchFamily="18" charset="-127"/>
                  <a:ea typeface="KoPub돋움체_Pro Medium" pitchFamily="18" charset="-127"/>
                </a:rPr>
                <a:t>구름에 </a:t>
              </a:r>
              <a:r>
                <a:rPr lang="en-US" altLang="ko-KR" sz="1200" b="1" dirty="0" smtClean="0">
                  <a:solidFill>
                    <a:srgbClr val="504B4B"/>
                  </a:solidFill>
                  <a:latin typeface="KoPub돋움체_Pro Medium" pitchFamily="18" charset="-127"/>
                  <a:ea typeface="KoPub돋움체_Pro Medium" pitchFamily="18" charset="-127"/>
                </a:rPr>
                <a:t>Collider 2D </a:t>
              </a:r>
              <a:r>
                <a:rPr lang="ko-KR" altLang="en-US" sz="1200" b="1" dirty="0" smtClean="0">
                  <a:solidFill>
                    <a:srgbClr val="504B4B"/>
                  </a:solidFill>
                  <a:latin typeface="KoPub돋움체_Pro Medium" pitchFamily="18" charset="-127"/>
                  <a:ea typeface="KoPub돋움체_Pro Medium" pitchFamily="18" charset="-127"/>
                </a:rPr>
                <a:t>컴포넌트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7650" name="Picture 2"/>
          <p:cNvPicPr>
            <a:picLocks noChangeAspect="1" noChangeArrowheads="1"/>
          </p:cNvPicPr>
          <p:nvPr/>
        </p:nvPicPr>
        <p:blipFill>
          <a:blip r:embed="rId4" cstate="print"/>
          <a:srcRect/>
          <a:stretch>
            <a:fillRect/>
          </a:stretch>
        </p:blipFill>
        <p:spPr bwMode="auto">
          <a:xfrm>
            <a:off x="539510" y="2046432"/>
            <a:ext cx="8249122" cy="392884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기획하기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 6</a:t>
              </a:r>
              <a:r>
                <a:rPr lang="ko-KR" altLang="en-US" sz="1200" b="1" dirty="0" smtClean="0">
                  <a:solidFill>
                    <a:srgbClr val="504B4B"/>
                  </a:solidFill>
                  <a:latin typeface="KoPub돋움체_Pro Medium" pitchFamily="18" charset="-127"/>
                  <a:ea typeface="KoPub돋움체_Pro Medium" pitchFamily="18" charset="-127"/>
                </a:rPr>
                <a:t>장에서 만들 게임 화면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26" name="Picture 2"/>
          <p:cNvPicPr>
            <a:picLocks noChangeAspect="1" noChangeArrowheads="1"/>
          </p:cNvPicPr>
          <p:nvPr/>
        </p:nvPicPr>
        <p:blipFill>
          <a:blip r:embed="rId4" cstate="print"/>
          <a:srcRect/>
          <a:stretch>
            <a:fillRect/>
          </a:stretch>
        </p:blipFill>
        <p:spPr bwMode="auto">
          <a:xfrm>
            <a:off x="539510" y="2104039"/>
            <a:ext cx="4631355" cy="451700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구름에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적용하기</a:t>
            </a:r>
          </a:p>
        </p:txBody>
      </p:sp>
      <p:pic>
        <p:nvPicPr>
          <p:cNvPr id="28674" name="Picture 2"/>
          <p:cNvPicPr>
            <a:picLocks noChangeAspect="1" noChangeArrowheads="1"/>
          </p:cNvPicPr>
          <p:nvPr/>
        </p:nvPicPr>
        <p:blipFill>
          <a:blip r:embed="rId3" cstate="print"/>
          <a:srcRect/>
          <a:stretch>
            <a:fillRect/>
          </a:stretch>
        </p:blipFill>
        <p:spPr bwMode="auto">
          <a:xfrm>
            <a:off x="769938" y="1816004"/>
            <a:ext cx="8101428" cy="370304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구름에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적용하기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6-19 </a:t>
              </a:r>
              <a:r>
                <a:rPr lang="ko-KR" altLang="en-US" sz="1200" b="1" dirty="0" smtClean="0">
                  <a:solidFill>
                    <a:srgbClr val="504B4B"/>
                  </a:solidFill>
                  <a:latin typeface="KoPub돋움체_Pro Medium" pitchFamily="18" charset="-127"/>
                  <a:ea typeface="KoPub돋움체_Pro Medium" pitchFamily="18" charset="-127"/>
                </a:rPr>
                <a:t>구름에 </a:t>
              </a:r>
              <a:r>
                <a:rPr lang="en-US" altLang="ko-KR" sz="1200" b="1" dirty="0" err="1" smtClean="0">
                  <a:solidFill>
                    <a:srgbClr val="504B4B"/>
                  </a:solidFill>
                  <a:latin typeface="KoPub돋움체_Pro Medium" pitchFamily="18" charset="-127"/>
                  <a:ea typeface="KoPub돋움체_Pro Medium" pitchFamily="18" charset="-127"/>
                </a:rPr>
                <a:t>Rigidbody</a:t>
              </a:r>
              <a:r>
                <a:rPr lang="en-US" altLang="ko-KR" sz="1200" b="1" dirty="0" smtClean="0">
                  <a:solidFill>
                    <a:srgbClr val="504B4B"/>
                  </a:solidFill>
                  <a:latin typeface="KoPub돋움체_Pro Medium" pitchFamily="18" charset="-127"/>
                  <a:ea typeface="KoPub돋움체_Pro Medium" pitchFamily="18" charset="-127"/>
                </a:rPr>
                <a:t> 2D </a:t>
              </a:r>
              <a:r>
                <a:rPr lang="ko-KR" altLang="en-US" sz="1200" b="1" dirty="0" smtClean="0">
                  <a:solidFill>
                    <a:srgbClr val="504B4B"/>
                  </a:solidFill>
                  <a:latin typeface="KoPub돋움체_Pro Medium" pitchFamily="18" charset="-127"/>
                  <a:ea typeface="KoPub돋움체_Pro Medium" pitchFamily="18" charset="-127"/>
                </a:rPr>
                <a:t>컴포넌트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9698" name="Picture 2"/>
          <p:cNvPicPr>
            <a:picLocks noChangeAspect="1" noChangeArrowheads="1"/>
          </p:cNvPicPr>
          <p:nvPr/>
        </p:nvPicPr>
        <p:blipFill>
          <a:blip r:embed="rId4" cstate="print"/>
          <a:srcRect/>
          <a:stretch>
            <a:fillRect/>
          </a:stretch>
        </p:blipFill>
        <p:spPr bwMode="auto">
          <a:xfrm>
            <a:off x="539510" y="2046432"/>
            <a:ext cx="8370040" cy="374011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구름에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적용하기</a:t>
            </a:r>
          </a:p>
        </p:txBody>
      </p:sp>
      <p:pic>
        <p:nvPicPr>
          <p:cNvPr id="30722" name="Picture 2"/>
          <p:cNvPicPr>
            <a:picLocks noChangeAspect="1" noChangeArrowheads="1"/>
          </p:cNvPicPr>
          <p:nvPr/>
        </p:nvPicPr>
        <p:blipFill>
          <a:blip r:embed="rId3" cstate="print"/>
          <a:srcRect/>
          <a:stretch>
            <a:fillRect/>
          </a:stretch>
        </p:blipFill>
        <p:spPr bwMode="auto">
          <a:xfrm>
            <a:off x="712331" y="1758397"/>
            <a:ext cx="5503586" cy="425826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구름에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적용하기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실행 도구를 클릭해 바르게 동작하는지 확인함</a:t>
            </a:r>
          </a:p>
          <a:p>
            <a:pPr lvl="1"/>
            <a:r>
              <a:rPr lang="ko-KR" altLang="en-US" dirty="0" smtClean="0">
                <a:latin typeface="KoPub돋움체_Pro Medium" pitchFamily="18" charset="-127"/>
                <a:ea typeface="KoPub돋움체_Pro Medium" pitchFamily="18" charset="-127"/>
              </a:rPr>
              <a:t>플레이어가 구름 위로 올라가기는커녕 플레이어와 구름이 함께 낙하함</a:t>
            </a:r>
          </a:p>
          <a:p>
            <a:pPr lvl="1"/>
            <a:r>
              <a:rPr lang="ko-KR" altLang="en-US" dirty="0" smtClean="0">
                <a:latin typeface="KoPub돋움체_Pro Medium" pitchFamily="18" charset="-127"/>
                <a:ea typeface="KoPub돋움체_Pro Medium" pitchFamily="18" charset="-127"/>
              </a:rPr>
              <a:t>구름에 </a:t>
            </a:r>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a:t>
            </a:r>
            <a:r>
              <a:rPr lang="ko-KR" altLang="en-US" dirty="0" smtClean="0">
                <a:latin typeface="KoPub돋움체_Pro Medium" pitchFamily="18" charset="-127"/>
                <a:ea typeface="KoPub돋움체_Pro Medium" pitchFamily="18" charset="-127"/>
              </a:rPr>
              <a:t>가 적용되어 구름에도 중력이 작용했기 때문임</a:t>
            </a:r>
          </a:p>
        </p:txBody>
      </p:sp>
      <p:grpSp>
        <p:nvGrpSpPr>
          <p:cNvPr id="4" name="그룹 11"/>
          <p:cNvGrpSpPr/>
          <p:nvPr/>
        </p:nvGrpSpPr>
        <p:grpSpPr>
          <a:xfrm>
            <a:off x="597117" y="2747008"/>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6-20 </a:t>
              </a:r>
              <a:r>
                <a:rPr lang="ko-KR" altLang="en-US" sz="1200" b="1" dirty="0" smtClean="0">
                  <a:solidFill>
                    <a:srgbClr val="504B4B"/>
                  </a:solidFill>
                  <a:latin typeface="KoPub돋움체_Pro Medium" pitchFamily="18" charset="-127"/>
                  <a:ea typeface="KoPub돋움체_Pro Medium" pitchFamily="18" charset="-127"/>
                </a:rPr>
                <a:t>플레이어와 구름이 함께 낙하</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1746" name="Picture 2"/>
          <p:cNvPicPr>
            <a:picLocks noChangeAspect="1" noChangeArrowheads="1"/>
          </p:cNvPicPr>
          <p:nvPr/>
        </p:nvPicPr>
        <p:blipFill>
          <a:blip r:embed="rId4" cstate="print"/>
          <a:srcRect/>
          <a:stretch>
            <a:fillRect/>
          </a:stretch>
        </p:blipFill>
        <p:spPr bwMode="auto">
          <a:xfrm>
            <a:off x="539510" y="3083358"/>
            <a:ext cx="8317107" cy="332863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구름이 중력의 영향을 받지 않도록 설정하기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중력과 물리 연산의 영향을 무시하려면 </a:t>
            </a:r>
            <a:r>
              <a:rPr lang="en-US" altLang="ko-KR" dirty="0" err="1" smtClean="0">
                <a:latin typeface="KoPub돋움체_Pro Medium" pitchFamily="18" charset="-127"/>
                <a:ea typeface="KoPub돋움체_Pro Medium" pitchFamily="18" charset="-127"/>
              </a:rPr>
              <a:t>Rigidbody</a:t>
            </a:r>
            <a:r>
              <a:rPr lang="en-US" altLang="ko-KR" dirty="0" smtClean="0">
                <a:latin typeface="KoPub돋움체_Pro Medium" pitchFamily="18" charset="-127"/>
                <a:ea typeface="KoPub돋움체_Pro Medium" pitchFamily="18" charset="-127"/>
              </a:rPr>
              <a:t> 2D</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Body Type</a:t>
            </a:r>
            <a:r>
              <a:rPr lang="ko-KR" altLang="en-US" dirty="0" smtClean="0">
                <a:latin typeface="KoPub돋움체_Pro Medium" pitchFamily="18" charset="-127"/>
                <a:ea typeface="KoPub돋움체_Pro Medium" pitchFamily="18" charset="-127"/>
              </a:rPr>
              <a:t>에서 드롭다운 </a:t>
            </a:r>
            <a:r>
              <a:rPr lang="ko-KR" altLang="en-US" dirty="0" err="1" smtClean="0">
                <a:latin typeface="KoPub돋움체_Pro Medium" pitchFamily="18" charset="-127"/>
                <a:ea typeface="KoPub돋움체_Pro Medium" pitchFamily="18" charset="-127"/>
              </a:rPr>
              <a:t>목록를</a:t>
            </a:r>
            <a:r>
              <a:rPr lang="ko-KR" altLang="en-US" dirty="0" smtClean="0">
                <a:latin typeface="KoPub돋움체_Pro Medium" pitchFamily="18" charset="-127"/>
                <a:ea typeface="KoPub돋움체_Pro Medium" pitchFamily="18" charset="-127"/>
              </a:rPr>
              <a:t> 열고 </a:t>
            </a:r>
            <a:r>
              <a:rPr lang="en-US" altLang="ko-KR" dirty="0" smtClean="0">
                <a:latin typeface="KoPub돋움체_Pro Medium" pitchFamily="18" charset="-127"/>
                <a:ea typeface="KoPub돋움체_Pro Medium" pitchFamily="18" charset="-127"/>
              </a:rPr>
              <a:t>Kinematic</a:t>
            </a:r>
            <a:r>
              <a:rPr lang="ko-KR" altLang="en-US" dirty="0" smtClean="0">
                <a:latin typeface="KoPub돋움체_Pro Medium" pitchFamily="18" charset="-127"/>
                <a:ea typeface="KoPub돋움체_Pro Medium" pitchFamily="18" charset="-127"/>
              </a:rPr>
              <a:t>을 선택하면 됨</a:t>
            </a:r>
          </a:p>
        </p:txBody>
      </p:sp>
      <p:grpSp>
        <p:nvGrpSpPr>
          <p:cNvPr id="4" name="그룹 11"/>
          <p:cNvGrpSpPr/>
          <p:nvPr/>
        </p:nvGrpSpPr>
        <p:grpSpPr>
          <a:xfrm>
            <a:off x="597117" y="239207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6-21 </a:t>
              </a:r>
              <a:r>
                <a:rPr lang="ko-KR" altLang="en-US" sz="1200" b="1" dirty="0" smtClean="0">
                  <a:solidFill>
                    <a:srgbClr val="504B4B"/>
                  </a:solidFill>
                  <a:latin typeface="KoPub돋움체_Pro Medium" pitchFamily="18" charset="-127"/>
                  <a:ea typeface="KoPub돋움체_Pro Medium" pitchFamily="18" charset="-127"/>
                </a:rPr>
                <a:t>구름에 중력이 작용하지 않도록 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2770" name="Picture 2"/>
          <p:cNvPicPr>
            <a:picLocks noChangeAspect="1" noChangeArrowheads="1"/>
          </p:cNvPicPr>
          <p:nvPr/>
        </p:nvPicPr>
        <p:blipFill>
          <a:blip r:embed="rId4" cstate="print"/>
          <a:srcRect/>
          <a:stretch>
            <a:fillRect/>
          </a:stretch>
        </p:blipFill>
        <p:spPr bwMode="auto">
          <a:xfrm>
            <a:off x="597117" y="2697783"/>
            <a:ext cx="8286336" cy="320831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구름이 중력의 영향을 받지 않도록 설정하기</a:t>
            </a:r>
            <a:endParaRPr lang="en-US" altLang="ko-KR" dirty="0" smtClean="0">
              <a:latin typeface="KoPub돋움체_Pro Medium" pitchFamily="18" charset="-127"/>
              <a:ea typeface="KoPub돋움체_Pro Medium" pitchFamily="18" charset="-127"/>
            </a:endParaRPr>
          </a:p>
        </p:txBody>
      </p:sp>
      <p:pic>
        <p:nvPicPr>
          <p:cNvPr id="33795" name="Picture 3"/>
          <p:cNvPicPr>
            <a:picLocks noChangeAspect="1" noChangeArrowheads="1"/>
          </p:cNvPicPr>
          <p:nvPr/>
        </p:nvPicPr>
        <p:blipFill>
          <a:blip r:embed="rId3" cstate="print"/>
          <a:srcRect/>
          <a:stretch>
            <a:fillRect/>
          </a:stretch>
        </p:blipFill>
        <p:spPr bwMode="auto">
          <a:xfrm>
            <a:off x="524872" y="1816004"/>
            <a:ext cx="8598081" cy="283445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6.3 Physics</a:t>
            </a:r>
            <a:r>
              <a:rPr lang="ko-KR" altLang="en-US" dirty="0" smtClean="0">
                <a:latin typeface="KoPub돋움체_Pro Medium" pitchFamily="18" charset="-127"/>
                <a:ea typeface="KoPub돋움체_Pro Medium" pitchFamily="18" charset="-127"/>
              </a:rPr>
              <a:t>로 움직임 제어하기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구름이 중력의 영향을 받지 않도록 설정하기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실행 도구를 클릭해 게임을 다시 실행함</a:t>
            </a:r>
          </a:p>
          <a:p>
            <a:pPr lvl="1"/>
            <a:r>
              <a:rPr lang="ko-KR" altLang="en-US" dirty="0" smtClean="0">
                <a:latin typeface="KoPub돋움체_Pro Medium" pitchFamily="18" charset="-127"/>
                <a:ea typeface="KoPub돋움체_Pro Medium" pitchFamily="18" charset="-127"/>
              </a:rPr>
              <a:t>구름이 낙하하지 않아 플레이어가 구름 위에 올라섬</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플레이어와 구름 사이에 틈이 보임</a:t>
            </a:r>
          </a:p>
          <a:p>
            <a:pPr lvl="1"/>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형태가 플레이어와 구름 이미지보다 크기 때문임</a:t>
            </a:r>
          </a:p>
        </p:txBody>
      </p:sp>
      <p:grpSp>
        <p:nvGrpSpPr>
          <p:cNvPr id="4" name="그룹 11"/>
          <p:cNvGrpSpPr/>
          <p:nvPr/>
        </p:nvGrpSpPr>
        <p:grpSpPr>
          <a:xfrm>
            <a:off x="597117" y="3092650"/>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6-22 </a:t>
              </a:r>
              <a:r>
                <a:rPr lang="ko-KR" altLang="en-US" sz="1200" b="1" dirty="0" smtClean="0">
                  <a:solidFill>
                    <a:srgbClr val="504B4B"/>
                  </a:solidFill>
                  <a:latin typeface="KoPub돋움체_Pro Medium" pitchFamily="18" charset="-127"/>
                  <a:ea typeface="KoPub돋움체_Pro Medium" pitchFamily="18" charset="-127"/>
                </a:rPr>
                <a:t>구름 위로 플레이어가 올라서는지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7890" name="Picture 2"/>
          <p:cNvPicPr>
            <a:picLocks noChangeAspect="1" noChangeArrowheads="1"/>
          </p:cNvPicPr>
          <p:nvPr/>
        </p:nvPicPr>
        <p:blipFill>
          <a:blip r:embed="rId4" cstate="print"/>
          <a:srcRect/>
          <a:stretch>
            <a:fillRect/>
          </a:stretch>
        </p:blipFill>
        <p:spPr bwMode="auto">
          <a:xfrm>
            <a:off x="495038" y="3402058"/>
            <a:ext cx="8339880" cy="279207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p>
        </p:txBody>
      </p:sp>
      <p:pic>
        <p:nvPicPr>
          <p:cNvPr id="38914" name="Picture 2"/>
          <p:cNvPicPr>
            <a:picLocks noChangeAspect="1" noChangeArrowheads="1"/>
          </p:cNvPicPr>
          <p:nvPr/>
        </p:nvPicPr>
        <p:blipFill>
          <a:blip r:embed="rId3" cstate="print"/>
          <a:srcRect/>
          <a:stretch>
            <a:fillRect/>
          </a:stretch>
        </p:blipFill>
        <p:spPr bwMode="auto">
          <a:xfrm>
            <a:off x="674565" y="1700790"/>
            <a:ext cx="8045139" cy="177205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오브젝트에 잘 맞는 </a:t>
            </a:r>
            <a:r>
              <a:rPr lang="ko-KR" altLang="en-US" dirty="0" err="1" smtClean="0">
                <a:latin typeface="KoPub돋움체_Pro Medium" pitchFamily="18" charset="-127"/>
                <a:ea typeface="KoPub돋움체_Pro Medium" pitchFamily="18" charset="-127"/>
              </a:rPr>
              <a:t>콜라이더의</a:t>
            </a:r>
            <a:r>
              <a:rPr lang="ko-KR" altLang="en-US" dirty="0" smtClean="0">
                <a:latin typeface="KoPub돋움체_Pro Medium" pitchFamily="18" charset="-127"/>
                <a:ea typeface="KoPub돋움체_Pro Medium" pitchFamily="18" charset="-127"/>
              </a:rPr>
              <a:t> 모양</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플레이어의 </a:t>
            </a:r>
            <a:r>
              <a:rPr lang="ko-KR" altLang="en-US" dirty="0" err="1" smtClean="0">
                <a:latin typeface="KoPub돋움체_Pro Medium" pitchFamily="18" charset="-127"/>
                <a:ea typeface="KoPub돋움체_Pro Medium" pitchFamily="18" charset="-127"/>
              </a:rPr>
              <a:t>콜라이더로</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Circle Collider 2D(</a:t>
            </a:r>
            <a:r>
              <a:rPr lang="ko-KR" altLang="en-US" dirty="0" smtClean="0">
                <a:latin typeface="KoPub돋움체_Pro Medium" pitchFamily="18" charset="-127"/>
                <a:ea typeface="KoPub돋움체_Pro Medium" pitchFamily="18" charset="-127"/>
              </a:rPr>
              <a:t>원형 </a:t>
            </a:r>
            <a:r>
              <a:rPr lang="ko-KR" altLang="en-US" dirty="0" err="1" smtClean="0">
                <a:latin typeface="KoPub돋움체_Pro Medium" pitchFamily="18" charset="-127"/>
                <a:ea typeface="KoPub돋움체_Pro Medium" pitchFamily="18" charset="-127"/>
              </a:rPr>
              <a:t>콜라이더</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사용함</a:t>
            </a:r>
          </a:p>
          <a:p>
            <a:pPr lvl="1"/>
            <a:r>
              <a:rPr lang="ko-KR" altLang="en-US" dirty="0" smtClean="0">
                <a:latin typeface="KoPub돋움체_Pro Medium" pitchFamily="18" charset="-127"/>
                <a:ea typeface="KoPub돋움체_Pro Medium" pitchFamily="18" charset="-127"/>
              </a:rPr>
              <a:t>원형 </a:t>
            </a:r>
            <a:r>
              <a:rPr lang="ko-KR" altLang="en-US" dirty="0" err="1" smtClean="0">
                <a:latin typeface="KoPub돋움체_Pro Medium" pitchFamily="18" charset="-127"/>
                <a:ea typeface="KoPub돋움체_Pro Medium" pitchFamily="18" charset="-127"/>
              </a:rPr>
              <a:t>콜라이더는</a:t>
            </a:r>
            <a:r>
              <a:rPr lang="ko-KR" altLang="en-US" dirty="0" smtClean="0">
                <a:latin typeface="KoPub돋움체_Pro Medium" pitchFamily="18" charset="-127"/>
                <a:ea typeface="KoPub돋움체_Pro Medium" pitchFamily="18" charset="-127"/>
              </a:rPr>
              <a:t> 다음과 같이 플레이어 모양과 딱 맞지 않아 충돌 판정이 정확하지 않음</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2458973"/>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6-23 </a:t>
              </a:r>
              <a:r>
                <a:rPr lang="ko-KR" altLang="en-US" sz="1200" b="1" dirty="0" smtClean="0">
                  <a:solidFill>
                    <a:srgbClr val="504B4B"/>
                  </a:solidFill>
                  <a:latin typeface="KoPub돋움체_Pro Medium" pitchFamily="18" charset="-127"/>
                  <a:ea typeface="KoPub돋움체_Pro Medium" pitchFamily="18" charset="-127"/>
                </a:rPr>
                <a:t>충돌 판정이 정확하지 않음</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9938" name="Picture 2"/>
          <p:cNvPicPr>
            <a:picLocks noChangeAspect="1" noChangeArrowheads="1"/>
          </p:cNvPicPr>
          <p:nvPr/>
        </p:nvPicPr>
        <p:blipFill>
          <a:blip r:embed="rId4" cstate="print"/>
          <a:srcRect/>
          <a:stretch>
            <a:fillRect/>
          </a:stretch>
        </p:blipFill>
        <p:spPr bwMode="auto">
          <a:xfrm>
            <a:off x="539510" y="2831788"/>
            <a:ext cx="6618936" cy="34728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오브젝트에 잘 맞는 </a:t>
            </a:r>
            <a:r>
              <a:rPr lang="ko-KR" altLang="en-US" dirty="0" err="1" smtClean="0">
                <a:latin typeface="KoPub돋움체_Pro Medium" pitchFamily="18" charset="-127"/>
                <a:ea typeface="KoPub돋움체_Pro Medium" pitchFamily="18" charset="-127"/>
              </a:rPr>
              <a:t>콜라이더의</a:t>
            </a:r>
            <a:r>
              <a:rPr lang="ko-KR" altLang="en-US" dirty="0" smtClean="0">
                <a:latin typeface="KoPub돋움체_Pro Medium" pitchFamily="18" charset="-127"/>
                <a:ea typeface="KoPub돋움체_Pro Medium" pitchFamily="18" charset="-127"/>
              </a:rPr>
              <a:t> 모양</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모양을 사각형으로 바꾸면 원형 </a:t>
            </a:r>
            <a:r>
              <a:rPr lang="ko-KR" altLang="en-US" dirty="0" err="1" smtClean="0">
                <a:latin typeface="KoPub돋움체_Pro Medium" pitchFamily="18" charset="-127"/>
                <a:ea typeface="KoPub돋움체_Pro Medium" pitchFamily="18" charset="-127"/>
              </a:rPr>
              <a:t>콜라이더보다는</a:t>
            </a:r>
            <a:r>
              <a:rPr lang="ko-KR" altLang="en-US" dirty="0" smtClean="0">
                <a:latin typeface="KoPub돋움체_Pro Medium" pitchFamily="18" charset="-127"/>
                <a:ea typeface="KoPub돋움체_Pro Medium" pitchFamily="18" charset="-127"/>
              </a:rPr>
              <a:t> 오브젝트에 잘 맞지만 낮은 턱에 걸려서 넘어지기도 쉽고 좁은 틈새로 들어가기도 어려움</a:t>
            </a:r>
          </a:p>
          <a:p>
            <a:pPr lvl="1"/>
            <a:r>
              <a:rPr lang="ko-KR" altLang="en-US" dirty="0" smtClean="0">
                <a:latin typeface="KoPub돋움체_Pro Medium" pitchFamily="18" charset="-127"/>
                <a:ea typeface="KoPub돋움체_Pro Medium" pitchFamily="18" charset="-127"/>
              </a:rPr>
              <a:t>이동하는 플레이어라면 </a:t>
            </a:r>
            <a:r>
              <a:rPr lang="ko-KR" altLang="en-US" dirty="0" err="1" smtClean="0">
                <a:latin typeface="KoPub돋움체_Pro Medium" pitchFamily="18" charset="-127"/>
                <a:ea typeface="KoPub돋움체_Pro Medium" pitchFamily="18" charset="-127"/>
              </a:rPr>
              <a:t>캡슐형</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콜라이더를</a:t>
            </a:r>
            <a:r>
              <a:rPr lang="ko-KR" altLang="en-US" dirty="0" smtClean="0">
                <a:latin typeface="KoPub돋움체_Pro Medium" pitchFamily="18" charset="-127"/>
                <a:ea typeface="KoPub돋움체_Pro Medium" pitchFamily="18" charset="-127"/>
              </a:rPr>
              <a:t> 사용하는 것이 나음</a:t>
            </a:r>
          </a:p>
          <a:p>
            <a:pPr lvl="1"/>
            <a:r>
              <a:rPr lang="ko-KR" altLang="en-US" dirty="0" smtClean="0">
                <a:latin typeface="KoPub돋움체_Pro Medium" pitchFamily="18" charset="-127"/>
                <a:ea typeface="KoPub돋움체_Pro Medium" pitchFamily="18" charset="-127"/>
              </a:rPr>
              <a:t>닿는 부분의 모양이 원형이므로 지면에 걸리는 상황도 줄일 수 있고 플레이어 이동도 매끄러움</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32307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6-24 </a:t>
              </a:r>
              <a:r>
                <a:rPr lang="ko-KR" altLang="en-US" sz="1200" b="1" dirty="0" smtClean="0">
                  <a:solidFill>
                    <a:srgbClr val="504B4B"/>
                  </a:solidFill>
                  <a:latin typeface="KoPub돋움체_Pro Medium" pitchFamily="18" charset="-127"/>
                  <a:ea typeface="KoPub돋움체_Pro Medium" pitchFamily="18" charset="-127"/>
                </a:rPr>
                <a:t>사각형 </a:t>
              </a:r>
              <a:r>
                <a:rPr lang="ko-KR" altLang="en-US" sz="1200" b="1" dirty="0" err="1" smtClean="0">
                  <a:solidFill>
                    <a:srgbClr val="504B4B"/>
                  </a:solidFill>
                  <a:latin typeface="KoPub돋움체_Pro Medium" pitchFamily="18" charset="-127"/>
                  <a:ea typeface="KoPub돋움체_Pro Medium" pitchFamily="18" charset="-127"/>
                </a:rPr>
                <a:t>콜라이더와</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캡슐형</a:t>
              </a:r>
              <a:r>
                <a:rPr lang="ko-KR" altLang="en-US"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차이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62" name="Picture 2"/>
          <p:cNvPicPr>
            <a:picLocks noChangeAspect="1" noChangeArrowheads="1"/>
          </p:cNvPicPr>
          <p:nvPr/>
        </p:nvPicPr>
        <p:blipFill>
          <a:blip r:embed="rId4" cstate="print"/>
          <a:srcRect/>
          <a:stretch>
            <a:fillRect/>
          </a:stretch>
        </p:blipFill>
        <p:spPr bwMode="auto">
          <a:xfrm>
            <a:off x="539750" y="3677561"/>
            <a:ext cx="6949621" cy="297743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화면에 놓일 오브젝트를 모두 나열함</a:t>
            </a:r>
          </a:p>
          <a:p>
            <a:pPr lvl="1"/>
            <a:r>
              <a:rPr lang="en-US" altLang="ko-KR" dirty="0" smtClean="0">
                <a:latin typeface="KoPub돋움체_Pro Medium" pitchFamily="18" charset="-127"/>
                <a:ea typeface="KoPub돋움체_Pro Medium" pitchFamily="18" charset="-127"/>
              </a:rPr>
              <a:t>2</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오브젝트를 움직일 수 있는 컨트롤러 스크립트를 정함</a:t>
            </a:r>
          </a:p>
          <a:p>
            <a:pPr lvl="1"/>
            <a:r>
              <a:rPr lang="en-US" altLang="ko-KR" dirty="0" smtClean="0">
                <a:latin typeface="KoPub돋움체_Pro Medium" pitchFamily="18" charset="-127"/>
                <a:ea typeface="KoPub돋움체_Pro Medium" pitchFamily="18" charset="-127"/>
              </a:rPr>
              <a:t>3</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오브젝트를 자동으로 생성할 수 있도록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스크립트를 정함</a:t>
            </a:r>
          </a:p>
          <a:p>
            <a:pPr lvl="1"/>
            <a:r>
              <a:rPr lang="en-US" altLang="ko-KR" dirty="0" smtClean="0">
                <a:latin typeface="KoPub돋움체_Pro Medium" pitchFamily="18" charset="-127"/>
                <a:ea typeface="KoPub돋움체_Pro Medium" pitchFamily="18" charset="-127"/>
              </a:rPr>
              <a:t>4</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UI</a:t>
            </a:r>
            <a:r>
              <a:rPr lang="ko-KR" altLang="en-US" dirty="0" smtClean="0">
                <a:latin typeface="KoPub돋움체_Pro Medium" pitchFamily="18" charset="-127"/>
                <a:ea typeface="KoPub돋움체_Pro Medium" pitchFamily="18" charset="-127"/>
              </a:rPr>
              <a:t>를 갱신할 수 있도록 감독 스크립트를 준비함</a:t>
            </a:r>
          </a:p>
          <a:p>
            <a:pPr lvl="1"/>
            <a:r>
              <a:rPr lang="en-US" altLang="ko-KR" dirty="0" smtClean="0">
                <a:latin typeface="KoPub돋움체_Pro Medium" pitchFamily="18" charset="-127"/>
                <a:ea typeface="KoPub돋움체_Pro Medium" pitchFamily="18" charset="-127"/>
              </a:rPr>
              <a:t>5</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스크립트를 만드는 흐름을 생각함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오브젝트에 잘 맞는 </a:t>
            </a:r>
            <a:r>
              <a:rPr lang="ko-KR" altLang="en-US" dirty="0" err="1" smtClean="0">
                <a:latin typeface="KoPub돋움체_Pro Medium" pitchFamily="18" charset="-127"/>
                <a:ea typeface="KoPub돋움체_Pro Medium" pitchFamily="18" charset="-127"/>
              </a:rPr>
              <a:t>콜라이더의</a:t>
            </a:r>
            <a:r>
              <a:rPr lang="ko-KR" altLang="en-US" dirty="0" smtClean="0">
                <a:latin typeface="KoPub돋움체_Pro Medium" pitchFamily="18" charset="-127"/>
                <a:ea typeface="KoPub돋움체_Pro Medium" pitchFamily="18" charset="-127"/>
              </a:rPr>
              <a:t> 모양</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유니티에는</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Capsule Collider 2D</a:t>
            </a:r>
            <a:r>
              <a:rPr lang="ko-KR" altLang="en-US" dirty="0" smtClean="0">
                <a:latin typeface="KoPub돋움체_Pro Medium" pitchFamily="18" charset="-127"/>
                <a:ea typeface="KoPub돋움체_Pro Medium" pitchFamily="18" charset="-127"/>
              </a:rPr>
              <a:t>가 있으나</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여기서는 직접 </a:t>
            </a:r>
            <a:r>
              <a:rPr lang="ko-KR" altLang="en-US" dirty="0" err="1" smtClean="0">
                <a:latin typeface="KoPub돋움체_Pro Medium" pitchFamily="18" charset="-127"/>
                <a:ea typeface="KoPub돋움체_Pro Medium" pitchFamily="18" charset="-127"/>
              </a:rPr>
              <a:t>콜라이더를</a:t>
            </a:r>
            <a:r>
              <a:rPr lang="ko-KR" altLang="en-US" dirty="0" smtClean="0">
                <a:latin typeface="KoPub돋움체_Pro Medium" pitchFamily="18" charset="-127"/>
                <a:ea typeface="KoPub돋움체_Pro Medium" pitchFamily="18" charset="-127"/>
              </a:rPr>
              <a:t> 조합해서 만드는 방법을 배움</a:t>
            </a:r>
          </a:p>
          <a:p>
            <a:pPr lvl="1"/>
            <a:r>
              <a:rPr lang="ko-KR" altLang="en-US" dirty="0" smtClean="0">
                <a:latin typeface="KoPub돋움체_Pro Medium" pitchFamily="18" charset="-127"/>
                <a:ea typeface="KoPub돋움체_Pro Medium" pitchFamily="18" charset="-127"/>
              </a:rPr>
              <a:t>다음과 같이 원과 사각형을 조합해서 만들어야 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68940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6-25 </a:t>
              </a:r>
              <a:r>
                <a:rPr lang="ko-KR" altLang="en-US" sz="1200" b="1" dirty="0" smtClean="0">
                  <a:solidFill>
                    <a:srgbClr val="504B4B"/>
                  </a:solidFill>
                  <a:latin typeface="KoPub돋움체_Pro Medium" pitchFamily="18" charset="-127"/>
                  <a:ea typeface="KoPub돋움체_Pro Medium" pitchFamily="18" charset="-127"/>
                </a:rPr>
                <a:t>원과 사각형으로 반 캡슐 형태인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1986" name="Picture 2"/>
          <p:cNvPicPr>
            <a:picLocks noChangeAspect="1" noChangeArrowheads="1"/>
          </p:cNvPicPr>
          <p:nvPr/>
        </p:nvPicPr>
        <p:blipFill>
          <a:blip r:embed="rId4" cstate="print"/>
          <a:srcRect/>
          <a:stretch>
            <a:fillRect/>
          </a:stretch>
        </p:blipFill>
        <p:spPr bwMode="auto">
          <a:xfrm>
            <a:off x="444500" y="3038382"/>
            <a:ext cx="7131957" cy="264481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플레이어의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앞에서 만든 원형 </a:t>
            </a:r>
            <a:r>
              <a:rPr lang="ko-KR" altLang="en-US" dirty="0" err="1" smtClean="0">
                <a:latin typeface="KoPub돋움체_Pro Medium" pitchFamily="18" charset="-127"/>
                <a:ea typeface="KoPub돋움체_Pro Medium" pitchFamily="18" charset="-127"/>
              </a:rPr>
              <a:t>콜라이더를</a:t>
            </a:r>
            <a:r>
              <a:rPr lang="ko-KR" altLang="en-US" dirty="0" smtClean="0">
                <a:latin typeface="KoPub돋움체_Pro Medium" pitchFamily="18" charset="-127"/>
                <a:ea typeface="KoPub돋움체_Pro Medium" pitchFamily="18" charset="-127"/>
              </a:rPr>
              <a:t> 줄여서 옮긴 후 둘레에 사각형 </a:t>
            </a:r>
            <a:r>
              <a:rPr lang="ko-KR" altLang="en-US" dirty="0" err="1" smtClean="0">
                <a:latin typeface="KoPub돋움체_Pro Medium" pitchFamily="18" charset="-127"/>
                <a:ea typeface="KoPub돋움체_Pro Medium" pitchFamily="18" charset="-127"/>
              </a:rPr>
              <a:t>콜라이더를</a:t>
            </a:r>
            <a:r>
              <a:rPr lang="ko-KR" altLang="en-US" dirty="0" smtClean="0">
                <a:latin typeface="KoPub돋움체_Pro Medium" pitchFamily="18" charset="-127"/>
                <a:ea typeface="KoPub돋움체_Pro Medium" pitchFamily="18" charset="-127"/>
              </a:rPr>
              <a:t> 추가하면 됨</a:t>
            </a:r>
          </a:p>
          <a:p>
            <a:pPr lvl="1"/>
            <a:r>
              <a:rPr lang="ko-KR" altLang="en-US" dirty="0" err="1" smtClean="0">
                <a:latin typeface="KoPub돋움체_Pro Medium" pitchFamily="18" charset="-127"/>
                <a:ea typeface="KoPub돋움체_Pro Medium" pitchFamily="18" charset="-127"/>
              </a:rPr>
              <a:t>콜라이더의</a:t>
            </a:r>
            <a:r>
              <a:rPr lang="ko-KR" altLang="en-US" dirty="0" smtClean="0">
                <a:latin typeface="KoPub돋움체_Pro Medium" pitchFamily="18" charset="-127"/>
                <a:ea typeface="KoPub돋움체_Pro Medium" pitchFamily="18" charset="-127"/>
              </a:rPr>
              <a:t> 위치와 크기는 </a:t>
            </a:r>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창에서 변경할 수 있음</a:t>
            </a:r>
          </a:p>
          <a:p>
            <a:pPr lvl="1"/>
            <a:r>
              <a:rPr lang="ko-KR" altLang="en-US" dirty="0" smtClean="0">
                <a:latin typeface="KoPub돋움체_Pro Medium" pitchFamily="18" charset="-127"/>
                <a:ea typeface="KoPub돋움체_Pro Medium" pitchFamily="18" charset="-127"/>
              </a:rPr>
              <a:t>원형 </a:t>
            </a:r>
            <a:r>
              <a:rPr lang="ko-KR" altLang="en-US" dirty="0" err="1" smtClean="0">
                <a:latin typeface="KoPub돋움체_Pro Medium" pitchFamily="18" charset="-127"/>
                <a:ea typeface="KoPub돋움체_Pro Medium" pitchFamily="18" charset="-127"/>
              </a:rPr>
              <a:t>콜라이더의</a:t>
            </a:r>
            <a:r>
              <a:rPr lang="ko-KR" altLang="en-US" dirty="0" smtClean="0">
                <a:latin typeface="KoPub돋움체_Pro Medium" pitchFamily="18" charset="-127"/>
                <a:ea typeface="KoPub돋움체_Pro Medium" pitchFamily="18" charset="-127"/>
              </a:rPr>
              <a:t> 크기를 줄이고 위치를 옮겨야 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82086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6-26 </a:t>
              </a:r>
              <a:r>
                <a:rPr lang="ko-KR" altLang="en-US" sz="1200" b="1" dirty="0" smtClean="0">
                  <a:solidFill>
                    <a:srgbClr val="504B4B"/>
                  </a:solidFill>
                  <a:latin typeface="KoPub돋움체_Pro Medium" pitchFamily="18" charset="-127"/>
                  <a:ea typeface="KoPub돋움체_Pro Medium" pitchFamily="18" charset="-127"/>
                </a:rPr>
                <a:t>원과 사각형으로 반 캡슐 형태인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3010" name="Picture 2"/>
          <p:cNvPicPr>
            <a:picLocks noChangeAspect="1" noChangeArrowheads="1"/>
          </p:cNvPicPr>
          <p:nvPr/>
        </p:nvPicPr>
        <p:blipFill>
          <a:blip r:embed="rId4" cstate="print"/>
          <a:srcRect/>
          <a:stretch>
            <a:fillRect/>
          </a:stretch>
        </p:blipFill>
        <p:spPr bwMode="auto">
          <a:xfrm>
            <a:off x="539510" y="3157218"/>
            <a:ext cx="8445415" cy="286409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플레이어의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6-27 </a:t>
              </a:r>
              <a:r>
                <a:rPr lang="ko-KR" altLang="en-US" sz="1200" b="1" dirty="0" smtClean="0">
                  <a:solidFill>
                    <a:srgbClr val="504B4B"/>
                  </a:solidFill>
                  <a:latin typeface="KoPub돋움체_Pro Medium" pitchFamily="18" charset="-127"/>
                  <a:ea typeface="KoPub돋움체_Pro Medium" pitchFamily="18" charset="-127"/>
                </a:rPr>
                <a:t>플레이어에 사각형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추가하기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4034" name="Picture 2"/>
          <p:cNvPicPr>
            <a:picLocks noChangeAspect="1" noChangeArrowheads="1"/>
          </p:cNvPicPr>
          <p:nvPr/>
        </p:nvPicPr>
        <p:blipFill>
          <a:blip r:embed="rId4" cstate="print"/>
          <a:srcRect/>
          <a:stretch>
            <a:fillRect/>
          </a:stretch>
        </p:blipFill>
        <p:spPr bwMode="auto">
          <a:xfrm>
            <a:off x="539510" y="2070540"/>
            <a:ext cx="8470336" cy="279863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플레이어의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en-US" altLang="ko-KR" dirty="0" smtClean="0">
              <a:latin typeface="KoPub돋움체_Pro Medium" pitchFamily="18" charset="-127"/>
              <a:ea typeface="KoPub돋움체_Pro Medium" pitchFamily="18" charset="-127"/>
            </a:endParaRPr>
          </a:p>
        </p:txBody>
      </p:sp>
      <p:pic>
        <p:nvPicPr>
          <p:cNvPr id="45058" name="Picture 2"/>
          <p:cNvPicPr>
            <a:picLocks noChangeAspect="1" noChangeArrowheads="1"/>
          </p:cNvPicPr>
          <p:nvPr/>
        </p:nvPicPr>
        <p:blipFill>
          <a:blip r:embed="rId3" cstate="print"/>
          <a:srcRect/>
          <a:stretch>
            <a:fillRect/>
          </a:stretch>
        </p:blipFill>
        <p:spPr bwMode="auto">
          <a:xfrm>
            <a:off x="549292" y="1758397"/>
            <a:ext cx="8343233" cy="355173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플레이어의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6-28 </a:t>
              </a:r>
              <a:r>
                <a:rPr lang="ko-KR" altLang="en-US" sz="1200" b="1" dirty="0" smtClean="0">
                  <a:solidFill>
                    <a:srgbClr val="504B4B"/>
                  </a:solidFill>
                  <a:latin typeface="KoPub돋움체_Pro Medium" pitchFamily="18" charset="-127"/>
                  <a:ea typeface="KoPub돋움체_Pro Medium" pitchFamily="18" charset="-127"/>
                </a:rPr>
                <a:t>사각형 </a:t>
              </a:r>
              <a:r>
                <a:rPr lang="ko-KR" altLang="en-US" sz="1200" b="1" dirty="0" err="1" smtClean="0">
                  <a:solidFill>
                    <a:srgbClr val="504B4B"/>
                  </a:solidFill>
                  <a:latin typeface="KoPub돋움체_Pro Medium" pitchFamily="18" charset="-127"/>
                  <a:ea typeface="KoPub돋움체_Pro Medium" pitchFamily="18" charset="-127"/>
                </a:rPr>
                <a:t>콜라이더</a:t>
              </a:r>
              <a:r>
                <a:rPr lang="ko-KR" altLang="en-US" sz="1200" b="1" dirty="0" smtClean="0">
                  <a:solidFill>
                    <a:srgbClr val="504B4B"/>
                  </a:solidFill>
                  <a:latin typeface="KoPub돋움체_Pro Medium" pitchFamily="18" charset="-127"/>
                  <a:ea typeface="KoPub돋움체_Pro Medium" pitchFamily="18" charset="-127"/>
                </a:rPr>
                <a:t> 크기 조정하기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6082" name="Picture 2"/>
          <p:cNvPicPr>
            <a:picLocks noChangeAspect="1" noChangeArrowheads="1"/>
          </p:cNvPicPr>
          <p:nvPr/>
        </p:nvPicPr>
        <p:blipFill>
          <a:blip r:embed="rId4" cstate="print"/>
          <a:srcRect/>
          <a:stretch>
            <a:fillRect/>
          </a:stretch>
        </p:blipFill>
        <p:spPr bwMode="auto">
          <a:xfrm>
            <a:off x="539510" y="2046432"/>
            <a:ext cx="8277892" cy="270120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플레이어의 회전 방지</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모양이 반 캡슐인 </a:t>
            </a:r>
            <a:r>
              <a:rPr lang="ko-KR" altLang="en-US" dirty="0" err="1" smtClean="0">
                <a:latin typeface="KoPub돋움체_Pro Medium" pitchFamily="18" charset="-127"/>
                <a:ea typeface="KoPub돋움체_Pro Medium" pitchFamily="18" charset="-127"/>
              </a:rPr>
              <a:t>콜라이더는</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발밑이</a:t>
            </a:r>
            <a:r>
              <a:rPr lang="ko-KR" altLang="en-US" dirty="0" smtClean="0">
                <a:latin typeface="KoPub돋움체_Pro Medium" pitchFamily="18" charset="-127"/>
                <a:ea typeface="KoPub돋움체_Pro Medium" pitchFamily="18" charset="-127"/>
              </a:rPr>
              <a:t> 원형이므로 외부에서 힘을 조금만 받아도 쉽게 넘어짐</a:t>
            </a:r>
          </a:p>
          <a:p>
            <a:pPr lvl="1"/>
            <a:r>
              <a:rPr lang="ko-KR" altLang="en-US" dirty="0" smtClean="0">
                <a:latin typeface="KoPub돋움체_Pro Medium" pitchFamily="18" charset="-127"/>
                <a:ea typeface="KoPub돋움체_Pro Medium" pitchFamily="18" charset="-127"/>
              </a:rPr>
              <a:t>넘어지지 않도록 </a:t>
            </a:r>
            <a:r>
              <a:rPr lang="en-US" altLang="ko-KR" dirty="0" smtClean="0">
                <a:latin typeface="KoPub돋움체_Pro Medium" pitchFamily="18" charset="-127"/>
                <a:ea typeface="KoPub돋움체_Pro Medium" pitchFamily="18" charset="-127"/>
              </a:rPr>
              <a:t>Freeze Rotation </a:t>
            </a:r>
            <a:r>
              <a:rPr lang="ko-KR" altLang="en-US" dirty="0" smtClean="0">
                <a:latin typeface="KoPub돋움체_Pro Medium" pitchFamily="18" charset="-127"/>
                <a:ea typeface="KoPub돋움체_Pro Medium" pitchFamily="18" charset="-127"/>
              </a:rPr>
              <a:t>항목을 설정해야 함</a:t>
            </a:r>
          </a:p>
          <a:p>
            <a:pPr lvl="1"/>
            <a:r>
              <a:rPr lang="en-US" altLang="ko-KR" dirty="0" smtClean="0">
                <a:latin typeface="KoPub돋움체_Pro Medium" pitchFamily="18" charset="-127"/>
                <a:ea typeface="KoPub돋움체_Pro Medium" pitchFamily="18" charset="-127"/>
              </a:rPr>
              <a:t>Freeze Rotation</a:t>
            </a:r>
            <a:r>
              <a:rPr lang="ko-KR" altLang="en-US" dirty="0" smtClean="0">
                <a:latin typeface="KoPub돋움체_Pro Medium" pitchFamily="18" charset="-127"/>
                <a:ea typeface="KoPub돋움체_Pro Medium" pitchFamily="18" charset="-127"/>
              </a:rPr>
              <a:t>은 지정한 축의 회전을 방지하는 항목임</a:t>
            </a:r>
          </a:p>
          <a:p>
            <a:pPr lvl="1"/>
            <a:r>
              <a:rPr lang="ko-KR" altLang="en-US" dirty="0" smtClean="0">
                <a:latin typeface="KoPub돋움체_Pro Medium" pitchFamily="18" charset="-127"/>
                <a:ea typeface="KoPub돋움체_Pro Medium" pitchFamily="18" charset="-127"/>
              </a:rPr>
              <a:t>여기서는 플레이어가 넘어지지 않도록 </a:t>
            </a:r>
            <a:r>
              <a:rPr lang="en-US" altLang="ko-KR" dirty="0" smtClean="0">
                <a:latin typeface="KoPub돋움체_Pro Medium" pitchFamily="18" charset="-127"/>
                <a:ea typeface="KoPub돋움체_Pro Medium" pitchFamily="18" charset="-127"/>
              </a:rPr>
              <a:t>Z</a:t>
            </a:r>
            <a:r>
              <a:rPr lang="ko-KR" altLang="en-US" dirty="0" smtClean="0">
                <a:latin typeface="KoPub돋움체_Pro Medium" pitchFamily="18" charset="-127"/>
                <a:ea typeface="KoPub돋움체_Pro Medium" pitchFamily="18" charset="-127"/>
              </a:rPr>
              <a:t>축 주위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화면 안쪽 방향으로 향하는 축</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의 회전을 방지해야 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플레이어의 회전 방지</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6-29 </a:t>
              </a:r>
              <a:r>
                <a:rPr lang="ko-KR" altLang="en-US" sz="1200" b="1" dirty="0" smtClean="0">
                  <a:solidFill>
                    <a:srgbClr val="504B4B"/>
                  </a:solidFill>
                  <a:latin typeface="KoPub돋움체_Pro Medium" pitchFamily="18" charset="-127"/>
                  <a:ea typeface="KoPub돋움체_Pro Medium" pitchFamily="18" charset="-127"/>
                </a:rPr>
                <a:t>플레이어가 회전하지 않도록 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7106" name="Picture 2"/>
          <p:cNvPicPr>
            <a:picLocks noChangeAspect="1" noChangeArrowheads="1"/>
          </p:cNvPicPr>
          <p:nvPr/>
        </p:nvPicPr>
        <p:blipFill>
          <a:blip r:embed="rId4" cstate="print"/>
          <a:srcRect/>
          <a:stretch>
            <a:fillRect/>
          </a:stretch>
        </p:blipFill>
        <p:spPr bwMode="auto">
          <a:xfrm>
            <a:off x="539510" y="2077196"/>
            <a:ext cx="8334524" cy="417454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조정하기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현재 상태는 구름 </a:t>
            </a:r>
            <a:r>
              <a:rPr lang="ko-KR" altLang="en-US" dirty="0" err="1" smtClean="0">
                <a:latin typeface="KoPub돋움체_Pro Medium" pitchFamily="18" charset="-127"/>
                <a:ea typeface="KoPub돋움체_Pro Medium" pitchFamily="18" charset="-127"/>
              </a:rPr>
              <a:t>콜라이더가</a:t>
            </a:r>
            <a:r>
              <a:rPr lang="ko-KR" altLang="en-US" dirty="0" smtClean="0">
                <a:latin typeface="KoPub돋움체_Pro Medium" pitchFamily="18" charset="-127"/>
                <a:ea typeface="KoPub돋움체_Pro Medium" pitchFamily="18" charset="-127"/>
              </a:rPr>
              <a:t> 구름 주위를 둘러싸고 있어 플레이어가 착지하더라도 살짝 떠 보임</a:t>
            </a:r>
          </a:p>
          <a:p>
            <a:pPr lvl="1"/>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콜라이더의</a:t>
            </a:r>
            <a:r>
              <a:rPr lang="ko-KR" altLang="en-US" dirty="0" smtClean="0">
                <a:latin typeface="KoPub돋움체_Pro Medium" pitchFamily="18" charset="-127"/>
                <a:ea typeface="KoPub돋움체_Pro Medium" pitchFamily="18" charset="-127"/>
              </a:rPr>
              <a:t> 크기를 조금 줄여야 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689401"/>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6-30 </a:t>
              </a:r>
              <a:r>
                <a:rPr lang="ko-KR" altLang="en-US" sz="1200" b="1" dirty="0" smtClean="0">
                  <a:solidFill>
                    <a:srgbClr val="504B4B"/>
                  </a:solidFill>
                  <a:latin typeface="KoPub돋움체_Pro Medium" pitchFamily="18" charset="-127"/>
                  <a:ea typeface="KoPub돋움체_Pro Medium" pitchFamily="18" charset="-127"/>
                </a:rPr>
                <a:t>구름 </a:t>
              </a:r>
              <a:r>
                <a:rPr lang="ko-KR" altLang="en-US" sz="1200" b="1" dirty="0" err="1" smtClean="0">
                  <a:solidFill>
                    <a:srgbClr val="504B4B"/>
                  </a:solidFill>
                  <a:latin typeface="KoPub돋움체_Pro Medium" pitchFamily="18" charset="-127"/>
                  <a:ea typeface="KoPub돋움체_Pro Medium" pitchFamily="18" charset="-127"/>
                </a:rPr>
                <a:t>콜라이더의</a:t>
              </a:r>
              <a:r>
                <a:rPr lang="ko-KR" altLang="en-US" sz="1200" b="1" dirty="0" smtClean="0">
                  <a:solidFill>
                    <a:srgbClr val="504B4B"/>
                  </a:solidFill>
                  <a:latin typeface="KoPub돋움체_Pro Medium" pitchFamily="18" charset="-127"/>
                  <a:ea typeface="KoPub돋움체_Pro Medium" pitchFamily="18" charset="-127"/>
                </a:rPr>
                <a:t> 크기 조정하기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8130" name="Picture 2"/>
          <p:cNvPicPr>
            <a:picLocks noChangeAspect="1" noChangeArrowheads="1"/>
          </p:cNvPicPr>
          <p:nvPr/>
        </p:nvPicPr>
        <p:blipFill>
          <a:blip r:embed="rId4" cstate="print"/>
          <a:srcRect/>
          <a:stretch>
            <a:fillRect/>
          </a:stretch>
        </p:blipFill>
        <p:spPr bwMode="auto">
          <a:xfrm>
            <a:off x="539510" y="2997248"/>
            <a:ext cx="8443225" cy="285124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구름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조정하기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실행해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가 바르게 동작하는지 확인함</a:t>
            </a:r>
          </a:p>
          <a:p>
            <a:pPr lvl="1"/>
            <a:r>
              <a:rPr lang="ko-KR" altLang="en-US" dirty="0" smtClean="0">
                <a:latin typeface="KoPub돋움체_Pro Medium" pitchFamily="18" charset="-127"/>
                <a:ea typeface="KoPub돋움체_Pro Medium" pitchFamily="18" charset="-127"/>
              </a:rPr>
              <a:t>드디어 플레이어와 구름이 제대로 맞닿음</a:t>
            </a:r>
          </a:p>
          <a:p>
            <a:pPr lvl="1"/>
            <a:r>
              <a:rPr lang="ko-KR" altLang="en-US" dirty="0" smtClean="0">
                <a:latin typeface="KoPub돋움체_Pro Medium" pitchFamily="18" charset="-127"/>
                <a:ea typeface="KoPub돋움체_Pro Medium" pitchFamily="18" charset="-127"/>
              </a:rPr>
              <a:t>오브젝트 모양에 따라 최적의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모양이 달라짐</a:t>
            </a:r>
          </a:p>
          <a:p>
            <a:pPr lvl="1"/>
            <a:r>
              <a:rPr lang="ko-KR" altLang="en-US" dirty="0" smtClean="0">
                <a:latin typeface="KoPub돋움체_Pro Medium" pitchFamily="18" charset="-127"/>
                <a:ea typeface="KoPub돋움체_Pro Medium" pitchFamily="18" charset="-127"/>
              </a:rPr>
              <a:t>오브젝트 특징에 맞는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모양이 되도록 조정함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092650"/>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6-31 </a:t>
              </a:r>
              <a:r>
                <a:rPr lang="ko-KR" altLang="en-US" sz="1200" b="1" dirty="0" smtClean="0">
                  <a:solidFill>
                    <a:srgbClr val="504B4B"/>
                  </a:solidFill>
                  <a:latin typeface="KoPub돋움체_Pro Medium" pitchFamily="18" charset="-127"/>
                  <a:ea typeface="KoPub돋움체_Pro Medium" pitchFamily="18" charset="-127"/>
                </a:rPr>
                <a:t>플레이어와 구름이 맞닿았는지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9154" name="Picture 2"/>
          <p:cNvPicPr>
            <a:picLocks noChangeAspect="1" noChangeArrowheads="1"/>
          </p:cNvPicPr>
          <p:nvPr/>
        </p:nvPicPr>
        <p:blipFill>
          <a:blip r:embed="rId4" cstate="print"/>
          <a:srcRect/>
          <a:stretch>
            <a:fillRect/>
          </a:stretch>
        </p:blipFill>
        <p:spPr bwMode="auto">
          <a:xfrm>
            <a:off x="481903" y="3371393"/>
            <a:ext cx="6724650" cy="303252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6.4 </a:t>
            </a:r>
            <a:r>
              <a:rPr lang="ko-KR" altLang="en-US" dirty="0" err="1" smtClean="0">
                <a:latin typeface="KoPub돋움체_Pro Medium" pitchFamily="18" charset="-127"/>
                <a:ea typeface="KoPub돋움체_Pro Medium" pitchFamily="18" charset="-127"/>
              </a:rPr>
              <a:t>콜라이더</a:t>
            </a:r>
            <a:r>
              <a:rPr lang="ko-KR" altLang="en-US" dirty="0" smtClean="0">
                <a:latin typeface="KoPub돋움체_Pro Medium" pitchFamily="18" charset="-127"/>
                <a:ea typeface="KoPub돋움체_Pro Medium" pitchFamily="18" charset="-127"/>
              </a:rPr>
              <a:t> 모양 조정하기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여러 가지 </a:t>
            </a:r>
            <a:r>
              <a:rPr lang="en-US" altLang="ko-KR" dirty="0" smtClean="0">
                <a:latin typeface="KoPub돋움체_Pro Medium" pitchFamily="18" charset="-127"/>
                <a:ea typeface="KoPub돋움체_Pro Medium" pitchFamily="18" charset="-127"/>
              </a:rPr>
              <a:t>Find </a:t>
            </a:r>
            <a:r>
              <a:rPr lang="ko-KR" altLang="en-US" dirty="0" err="1" smtClean="0">
                <a:latin typeface="KoPub돋움체_Pro Medium" pitchFamily="18" charset="-127"/>
                <a:ea typeface="KoPub돋움체_Pro Medium" pitchFamily="18" charset="-127"/>
              </a:rPr>
              <a:t>메서드</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오브젝트를 찾을 때 </a:t>
            </a:r>
            <a:r>
              <a:rPr lang="en-US" altLang="ko-KR" dirty="0" smtClean="0">
                <a:latin typeface="KoPub돋움체_Pro Medium" pitchFamily="18" charset="-127"/>
                <a:ea typeface="KoPub돋움체_Pro Medium" pitchFamily="18" charset="-127"/>
              </a:rPr>
              <a:t>Find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사용함</a:t>
            </a:r>
          </a:p>
          <a:p>
            <a:pPr lvl="1"/>
            <a:r>
              <a:rPr lang="en-US" altLang="ko-KR" dirty="0" smtClean="0">
                <a:latin typeface="KoPub돋움체_Pro Medium" pitchFamily="18" charset="-127"/>
                <a:ea typeface="KoPub돋움체_Pro Medium" pitchFamily="18" charset="-127"/>
              </a:rPr>
              <a:t>Find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몇 가지로 변형할 수 있음</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401366"/>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6-3 Find </a:t>
              </a:r>
              <a:r>
                <a:rPr lang="ko-KR" altLang="en-US" sz="1200" b="1" dirty="0" err="1" smtClean="0">
                  <a:solidFill>
                    <a:srgbClr val="504B4B"/>
                  </a:solidFill>
                  <a:latin typeface="KoPub돋움체_Pro Medium" pitchFamily="18" charset="-127"/>
                  <a:ea typeface="KoPub돋움체_Pro Medium" pitchFamily="18" charset="-127"/>
                </a:rPr>
                <a:t>메서드의</a:t>
              </a:r>
              <a:r>
                <a:rPr lang="ko-KR" altLang="en-US" sz="1200" b="1" dirty="0" smtClean="0">
                  <a:solidFill>
                    <a:srgbClr val="504B4B"/>
                  </a:solidFill>
                  <a:latin typeface="KoPub돋움체_Pro Medium" pitchFamily="18" charset="-127"/>
                  <a:ea typeface="KoPub돋움체_Pro Medium" pitchFamily="18" charset="-127"/>
                </a:rPr>
                <a:t> 변형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0178" name="Picture 2"/>
          <p:cNvPicPr>
            <a:picLocks noChangeAspect="1" noChangeArrowheads="1"/>
          </p:cNvPicPr>
          <p:nvPr/>
        </p:nvPicPr>
        <p:blipFill>
          <a:blip r:embed="rId4" cstate="print"/>
          <a:srcRect/>
          <a:stretch>
            <a:fillRect/>
          </a:stretch>
        </p:blipFill>
        <p:spPr bwMode="auto">
          <a:xfrm>
            <a:off x="539510" y="2726627"/>
            <a:ext cx="8203896" cy="335229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buNone/>
            </a:pPr>
            <a:r>
              <a:rPr lang="ko-KR" altLang="en-US" b="1" dirty="0" smtClean="0">
                <a:latin typeface="KoPub돋움체_Pro Medium" pitchFamily="18" charset="-127"/>
                <a:ea typeface="KoPub돋움체_Pro Medium" pitchFamily="18" charset="-127"/>
              </a:rPr>
              <a:t>          화면에 놓일 오브젝트를 모두 나열한다</a:t>
            </a:r>
            <a:endParaRPr lang="en-US" altLang="ko-KR" b="1"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a:t>
            </a:r>
            <a:r>
              <a:rPr lang="ko-KR" altLang="en-US" dirty="0" err="1" smtClean="0">
                <a:latin typeface="KoPub돋움체_Pro Medium" pitchFamily="18" charset="-127"/>
                <a:ea typeface="KoPub돋움체_Pro Medium" pitchFamily="18" charset="-127"/>
              </a:rPr>
              <a:t>씬에는</a:t>
            </a:r>
            <a:r>
              <a:rPr lang="ko-KR" altLang="en-US" dirty="0" smtClean="0">
                <a:latin typeface="KoPub돋움체_Pro Medium" pitchFamily="18" charset="-127"/>
                <a:ea typeface="KoPub돋움체_Pro Medium" pitchFamily="18" charset="-127"/>
              </a:rPr>
              <a:t> 플레이어 고양이</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깃발</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구름 발판</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배경 이미지가 보임</a:t>
            </a:r>
          </a:p>
          <a:p>
            <a:pPr lvl="1"/>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씬에는</a:t>
            </a:r>
            <a:r>
              <a:rPr lang="ko-KR" altLang="en-US" dirty="0" smtClean="0">
                <a:latin typeface="KoPub돋움체_Pro Medium" pitchFamily="18" charset="-127"/>
                <a:ea typeface="KoPub돋움체_Pro Medium" pitchFamily="18" charset="-127"/>
              </a:rPr>
              <a:t> 글자와 배경 이미지가 보이지만 사실은 이미지 한 장임</a:t>
            </a:r>
          </a:p>
          <a:p>
            <a:pPr lvl="1"/>
            <a:r>
              <a:rPr lang="ko-KR" altLang="en-US" dirty="0" err="1" smtClean="0">
                <a:latin typeface="KoPub돋움체_Pro Medium" pitchFamily="18" charset="-127"/>
                <a:ea typeface="KoPub돋움체_Pro Medium" pitchFamily="18" charset="-127"/>
              </a:rPr>
              <a:t>클리어</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씬에서</a:t>
            </a:r>
            <a:r>
              <a:rPr lang="ko-KR" altLang="en-US" dirty="0" smtClean="0">
                <a:latin typeface="KoPub돋움체_Pro Medium" pitchFamily="18" charset="-127"/>
                <a:ea typeface="KoPub돋움체_Pro Medium" pitchFamily="18" charset="-127"/>
              </a:rPr>
              <a:t> 필요한 것은 배경 이미지 한 장임</a:t>
            </a:r>
            <a:endParaRPr lang="en-US" altLang="ko-KR" b="1" dirty="0" smtClean="0">
              <a:latin typeface="KoPub돋움체_Pro Medium" pitchFamily="18" charset="-127"/>
              <a:ea typeface="KoPub돋움체_Pro Medium" pitchFamily="18" charset="-127"/>
            </a:endParaRPr>
          </a:p>
        </p:txBody>
      </p:sp>
      <p:pic>
        <p:nvPicPr>
          <p:cNvPr id="2050" name="Picture 2"/>
          <p:cNvPicPr>
            <a:picLocks noChangeAspect="1" noChangeArrowheads="1"/>
          </p:cNvPicPr>
          <p:nvPr/>
        </p:nvPicPr>
        <p:blipFill>
          <a:blip r:embed="rId3" cstate="print"/>
          <a:srcRect/>
          <a:stretch>
            <a:fillRect/>
          </a:stretch>
        </p:blipFill>
        <p:spPr bwMode="auto">
          <a:xfrm>
            <a:off x="942759" y="1758397"/>
            <a:ext cx="611052" cy="305526"/>
          </a:xfrm>
          <a:prstGeom prst="rect">
            <a:avLst/>
          </a:prstGeom>
          <a:noFill/>
          <a:ln w="9525">
            <a:noFill/>
            <a:miter lim="800000"/>
            <a:headEnd/>
            <a:tailEnd/>
          </a:ln>
        </p:spPr>
      </p:pic>
      <p:grpSp>
        <p:nvGrpSpPr>
          <p:cNvPr id="5" name="그룹 11"/>
          <p:cNvGrpSpPr/>
          <p:nvPr/>
        </p:nvGrpSpPr>
        <p:grpSpPr>
          <a:xfrm>
            <a:off x="597117" y="314096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6-2 </a:t>
              </a:r>
              <a:r>
                <a:rPr lang="ko-KR" altLang="en-US" sz="1200" b="1" dirty="0" smtClean="0">
                  <a:solidFill>
                    <a:srgbClr val="504B4B"/>
                  </a:solidFill>
                  <a:latin typeface="KoPub돋움체_Pro Medium" pitchFamily="18" charset="-127"/>
                  <a:ea typeface="KoPub돋움체_Pro Medium" pitchFamily="18" charset="-127"/>
                </a:rPr>
                <a:t>화면에 놓일 오브젝트 나열하기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pic>
        <p:nvPicPr>
          <p:cNvPr id="3074" name="Picture 2"/>
          <p:cNvPicPr>
            <a:picLocks noChangeAspect="1" noChangeArrowheads="1"/>
          </p:cNvPicPr>
          <p:nvPr/>
        </p:nvPicPr>
        <p:blipFill>
          <a:blip r:embed="rId5" cstate="print"/>
          <a:srcRect/>
          <a:stretch>
            <a:fillRect/>
          </a:stretch>
        </p:blipFill>
        <p:spPr bwMode="auto">
          <a:xfrm>
            <a:off x="481903" y="3371393"/>
            <a:ext cx="7735979" cy="177914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입력에 맞춰 플레이어 움직이기</a:t>
            </a:r>
            <a:endParaRPr lang="en-US" altLang="ko-KR" dirty="0" smtClean="0">
              <a:latin typeface="KoPub돋움체_Pro Medium" pitchFamily="18" charset="-127"/>
              <a:ea typeface="KoPub돋움체_Pro Medium" pitchFamily="18" charset="-127"/>
            </a:endParaRPr>
          </a:p>
        </p:txBody>
      </p:sp>
      <p:pic>
        <p:nvPicPr>
          <p:cNvPr id="51202" name="Picture 2"/>
          <p:cNvPicPr>
            <a:picLocks noChangeAspect="1" noChangeArrowheads="1"/>
          </p:cNvPicPr>
          <p:nvPr/>
        </p:nvPicPr>
        <p:blipFill>
          <a:blip r:embed="rId3" cstate="print"/>
          <a:srcRect/>
          <a:stretch>
            <a:fillRect/>
          </a:stretch>
        </p:blipFill>
        <p:spPr bwMode="auto">
          <a:xfrm>
            <a:off x="769938" y="1700790"/>
            <a:ext cx="8046720" cy="185139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스크립트를 사용해 플레이어 </a:t>
            </a:r>
            <a:r>
              <a:rPr lang="ko-KR" altLang="en-US" dirty="0" err="1" smtClean="0">
                <a:latin typeface="KoPub돋움체_Pro Medium" pitchFamily="18" charset="-127"/>
                <a:ea typeface="KoPub돋움체_Pro Medium" pitchFamily="18" charset="-127"/>
              </a:rPr>
              <a:t>점프시키기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적용한 것만으로는 사용자 입력을 오브젝트 움직임에 반영할 수 없음</a:t>
            </a:r>
          </a:p>
          <a:p>
            <a:pPr lvl="1"/>
            <a:r>
              <a:rPr lang="ko-KR" altLang="en-US" dirty="0" smtClean="0">
                <a:latin typeface="KoPub돋움체_Pro Medium" pitchFamily="18" charset="-127"/>
                <a:ea typeface="KoPub돋움체_Pro Medium" pitchFamily="18" charset="-127"/>
              </a:rPr>
              <a:t>사용자 입력을 플레이어 움직임에 반영하려면 스크립트가 필요함</a:t>
            </a:r>
          </a:p>
          <a:p>
            <a:pPr lvl="1"/>
            <a:r>
              <a:rPr lang="ko-KR" altLang="en-US" dirty="0" smtClean="0">
                <a:latin typeface="KoPub돋움체_Pro Medium" pitchFamily="18" charset="-127"/>
                <a:ea typeface="KoPub돋움체_Pro Medium" pitchFamily="18" charset="-127"/>
              </a:rPr>
              <a:t>최종에는 </a:t>
            </a:r>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기울기에 따라 플레이어가 이동해야 하지만 우선은 컴퓨터로 동작을 확인함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3092650"/>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6-32 </a:t>
              </a:r>
              <a:r>
                <a:rPr lang="ko-KR" altLang="en-US" sz="1200" b="1" dirty="0" smtClean="0">
                  <a:solidFill>
                    <a:srgbClr val="504B4B"/>
                  </a:solidFill>
                  <a:latin typeface="KoPub돋움체_Pro Medium" pitchFamily="18" charset="-127"/>
                  <a:ea typeface="KoPub돋움체_Pro Medium" pitchFamily="18" charset="-127"/>
                </a:rPr>
                <a:t>플레이어 대본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2227" name="Picture 3"/>
          <p:cNvPicPr>
            <a:picLocks noChangeAspect="1" noChangeArrowheads="1"/>
          </p:cNvPicPr>
          <p:nvPr/>
        </p:nvPicPr>
        <p:blipFill>
          <a:blip r:embed="rId4" cstate="print"/>
          <a:srcRect/>
          <a:stretch>
            <a:fillRect/>
          </a:stretch>
        </p:blipFill>
        <p:spPr bwMode="auto">
          <a:xfrm>
            <a:off x="597117" y="3387634"/>
            <a:ext cx="3134380" cy="308882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a:latin typeface="KoPub돋움체_Pro Medium" pitchFamily="18" charset="-127"/>
                <a:ea typeface="KoPub돋움체_Pro Medium" pitchFamily="18" charset="-127"/>
              </a:rPr>
              <a:t>스크립트를 사용해 플레이어 </a:t>
            </a:r>
            <a:r>
              <a:rPr lang="ko-KR" altLang="en-US" dirty="0" err="1">
                <a:latin typeface="KoPub돋움체_Pro Medium" pitchFamily="18" charset="-127"/>
                <a:ea typeface="KoPub돋움체_Pro Medium" pitchFamily="18" charset="-127"/>
              </a:rPr>
              <a:t>점프시키기</a:t>
            </a:r>
            <a:endParaRPr lang="en-US" altLang="ko-KR" dirty="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사용하면 오브젝트 좌표를 직접 변경하지 않아도 오브젝트에 직접 힘을 가해서 이동시킬 수 있음</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좌표를 직접 변경하면 충돌 판정이 보증되지 않아 오브젝트가 충돌해도 빠져나갈 때가 있음</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한 번 플레이어에 힘을 가하면 이후의 움직임은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가 자동으로 계산함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96814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6-33 Physics</a:t>
              </a:r>
              <a:r>
                <a:rPr lang="ko-KR" altLang="en-US" sz="1200" b="1" dirty="0" smtClean="0">
                  <a:solidFill>
                    <a:srgbClr val="504B4B"/>
                  </a:solidFill>
                  <a:latin typeface="KoPub돋움체_Pro Medium" pitchFamily="18" charset="-127"/>
                  <a:ea typeface="KoPub돋움체_Pro Medium" pitchFamily="18" charset="-127"/>
                </a:rPr>
                <a:t>를 이용한 이동 방법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3250" name="Picture 2"/>
          <p:cNvPicPr>
            <a:picLocks noChangeAspect="1" noChangeArrowheads="1"/>
          </p:cNvPicPr>
          <p:nvPr/>
        </p:nvPicPr>
        <p:blipFill>
          <a:blip r:embed="rId4" cstate="print"/>
          <a:srcRect/>
          <a:stretch>
            <a:fillRect/>
          </a:stretch>
        </p:blipFill>
        <p:spPr bwMode="auto">
          <a:xfrm>
            <a:off x="647700" y="3256179"/>
            <a:ext cx="6164875" cy="314292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a:latin typeface="KoPub돋움체_Pro Medium" pitchFamily="18" charset="-127"/>
                <a:ea typeface="KoPub돋움체_Pro Medium" pitchFamily="18" charset="-127"/>
              </a:rPr>
              <a:t>스크립트를 사용해 플레이어 </a:t>
            </a:r>
            <a:r>
              <a:rPr lang="ko-KR" altLang="en-US" dirty="0" err="1">
                <a:latin typeface="KoPub돋움체_Pro Medium" pitchFamily="18" charset="-127"/>
                <a:ea typeface="KoPub돋움체_Pro Medium" pitchFamily="18" charset="-127"/>
              </a:rPr>
              <a:t>점프시키기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플레이어는 이미 </a:t>
            </a:r>
            <a:r>
              <a:rPr lang="ko-KR" altLang="en-US" dirty="0" err="1" smtClean="0">
                <a:latin typeface="KoPub돋움체_Pro Medium" pitchFamily="18" charset="-127"/>
                <a:ea typeface="KoPub돋움체_Pro Medium" pitchFamily="18" charset="-127"/>
              </a:rPr>
              <a:t>배치했으므로</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단계인 컨트롤러 스크립트부터 작성함</a:t>
            </a:r>
            <a:endParaRPr lang="en-US" altLang="ko-KR" dirty="0" smtClean="0">
              <a:latin typeface="KoPub돋움체_Pro Medium" pitchFamily="18" charset="-127"/>
              <a:ea typeface="KoPub돋움체_Pro Medium" pitchFamily="18" charset="-127"/>
            </a:endParaRPr>
          </a:p>
        </p:txBody>
      </p:sp>
      <p:pic>
        <p:nvPicPr>
          <p:cNvPr id="54274" name="Picture 2"/>
          <p:cNvPicPr>
            <a:picLocks noChangeAspect="1" noChangeArrowheads="1"/>
          </p:cNvPicPr>
          <p:nvPr/>
        </p:nvPicPr>
        <p:blipFill>
          <a:blip r:embed="rId3" cstate="print"/>
          <a:srcRect/>
          <a:stretch>
            <a:fillRect/>
          </a:stretch>
        </p:blipFill>
        <p:spPr bwMode="auto">
          <a:xfrm>
            <a:off x="3606780" y="1758397"/>
            <a:ext cx="273936" cy="283382"/>
          </a:xfrm>
          <a:prstGeom prst="rect">
            <a:avLst/>
          </a:prstGeom>
          <a:noFill/>
          <a:ln w="9525">
            <a:noFill/>
            <a:miter lim="800000"/>
            <a:headEnd/>
            <a:tailEnd/>
          </a:ln>
        </p:spPr>
      </p:pic>
      <p:pic>
        <p:nvPicPr>
          <p:cNvPr id="54275" name="Picture 3"/>
          <p:cNvPicPr>
            <a:picLocks noChangeAspect="1" noChangeArrowheads="1"/>
          </p:cNvPicPr>
          <p:nvPr/>
        </p:nvPicPr>
        <p:blipFill>
          <a:blip r:embed="rId4" cstate="print"/>
          <a:srcRect/>
          <a:stretch>
            <a:fillRect/>
          </a:stretch>
        </p:blipFill>
        <p:spPr bwMode="auto">
          <a:xfrm>
            <a:off x="885153" y="2088292"/>
            <a:ext cx="7980174" cy="16863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a:latin typeface="KoPub돋움체_Pro Medium" pitchFamily="18" charset="-127"/>
                <a:ea typeface="KoPub돋움체_Pro Medium" pitchFamily="18" charset="-127"/>
              </a:rPr>
              <a:t>스크립트를 사용해 플레이어 </a:t>
            </a:r>
            <a:r>
              <a:rPr lang="ko-KR" altLang="en-US" dirty="0" err="1">
                <a:latin typeface="KoPub돋움체_Pro Medium" pitchFamily="18" charset="-127"/>
                <a:ea typeface="KoPub돋움체_Pro Medium" pitchFamily="18" charset="-127"/>
              </a:rPr>
              <a:t>점프시키기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누름</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파일명을 </a:t>
            </a:r>
            <a:r>
              <a:rPr lang="en-US" altLang="ko-KR" dirty="0" smtClean="0">
                <a:latin typeface="KoPub돋움체_Pro Medium" pitchFamily="18" charset="-127"/>
                <a:ea typeface="KoPub돋움체_Pro Medium" pitchFamily="18" charset="-127"/>
              </a:rPr>
              <a:t>Player Controller</a:t>
            </a:r>
            <a:r>
              <a:rPr lang="ko-KR" altLang="en-US" dirty="0" smtClean="0">
                <a:latin typeface="KoPub돋움체_Pro Medium" pitchFamily="18" charset="-127"/>
                <a:ea typeface="KoPub돋움체_Pro Medium" pitchFamily="18" charset="-127"/>
              </a:rPr>
              <a:t>로 바꿈</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창의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입력함</a:t>
            </a:r>
            <a:endParaRPr lang="en-US" altLang="ko-KR" dirty="0" smtClean="0">
              <a:latin typeface="KoPub돋움체_Pro Medium" pitchFamily="18" charset="-127"/>
              <a:ea typeface="KoPub돋움체_Pro Medium" pitchFamily="18" charset="-127"/>
            </a:endParaRPr>
          </a:p>
        </p:txBody>
      </p:sp>
      <p:pic>
        <p:nvPicPr>
          <p:cNvPr id="55298" name="Picture 2"/>
          <p:cNvPicPr>
            <a:picLocks noChangeAspect="1" noChangeArrowheads="1"/>
          </p:cNvPicPr>
          <p:nvPr/>
        </p:nvPicPr>
        <p:blipFill>
          <a:blip r:embed="rId3" cstate="print"/>
          <a:srcRect/>
          <a:stretch>
            <a:fillRect/>
          </a:stretch>
        </p:blipFill>
        <p:spPr bwMode="auto">
          <a:xfrm>
            <a:off x="1057973" y="2737716"/>
            <a:ext cx="3365981" cy="327500"/>
          </a:xfrm>
          <a:prstGeom prst="rect">
            <a:avLst/>
          </a:prstGeom>
          <a:noFill/>
          <a:ln w="9525">
            <a:noFill/>
            <a:miter lim="800000"/>
            <a:headEnd/>
            <a:tailEnd/>
          </a:ln>
        </p:spPr>
      </p:pic>
      <p:pic>
        <p:nvPicPr>
          <p:cNvPr id="55299" name="Picture 3"/>
          <p:cNvPicPr>
            <a:picLocks noChangeAspect="1" noChangeArrowheads="1"/>
          </p:cNvPicPr>
          <p:nvPr/>
        </p:nvPicPr>
        <p:blipFill>
          <a:blip r:embed="rId4" cstate="print"/>
          <a:srcRect/>
          <a:stretch>
            <a:fillRect/>
          </a:stretch>
        </p:blipFill>
        <p:spPr bwMode="auto">
          <a:xfrm>
            <a:off x="903643" y="3433367"/>
            <a:ext cx="7988882" cy="258794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a:latin typeface="KoPub돋움체_Pro Medium" pitchFamily="18" charset="-127"/>
                <a:ea typeface="KoPub돋움체_Pro Medium" pitchFamily="18" charset="-127"/>
              </a:rPr>
              <a:t>스크립트를 사용해 플레이어 </a:t>
            </a:r>
            <a:r>
              <a:rPr lang="ko-KR" altLang="en-US" dirty="0" err="1">
                <a:latin typeface="KoPub돋움체_Pro Medium" pitchFamily="18" charset="-127"/>
                <a:ea typeface="KoPub돋움체_Pro Medium" pitchFamily="18" charset="-127"/>
              </a:rPr>
              <a:t>점프시키기</a:t>
            </a:r>
            <a:endParaRPr lang="en-US" altLang="ko-KR" dirty="0" smtClean="0">
              <a:latin typeface="KoPub돋움체_Pro Medium" pitchFamily="18" charset="-127"/>
              <a:ea typeface="KoPub돋움체_Pro Medium" pitchFamily="18" charset="-127"/>
            </a:endParaRPr>
          </a:p>
        </p:txBody>
      </p:sp>
      <p:pic>
        <p:nvPicPr>
          <p:cNvPr id="56322" name="Picture 2"/>
          <p:cNvPicPr>
            <a:picLocks noChangeAspect="1" noChangeArrowheads="1"/>
          </p:cNvPicPr>
          <p:nvPr/>
        </p:nvPicPr>
        <p:blipFill>
          <a:blip r:embed="rId3" cstate="print"/>
          <a:srcRect/>
          <a:stretch>
            <a:fillRect/>
          </a:stretch>
        </p:blipFill>
        <p:spPr bwMode="auto">
          <a:xfrm>
            <a:off x="769938" y="1799727"/>
            <a:ext cx="8229166" cy="37031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a:latin typeface="KoPub돋움체_Pro Medium" pitchFamily="18" charset="-127"/>
                <a:ea typeface="KoPub돋움체_Pro Medium" pitchFamily="18" charset="-127"/>
              </a:rPr>
              <a:t>스크립트를 사용해 플레이어 </a:t>
            </a:r>
            <a:r>
              <a:rPr lang="ko-KR" altLang="en-US" dirty="0" err="1">
                <a:latin typeface="KoPub돋움체_Pro Medium" pitchFamily="18" charset="-127"/>
                <a:ea typeface="KoPub돋움체_Pro Medium" pitchFamily="18" charset="-127"/>
              </a:rPr>
              <a:t>점프시키기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플레이어에 힘을 가하려면 </a:t>
            </a:r>
            <a:r>
              <a:rPr lang="en-US" altLang="ko-KR" dirty="0" smtClean="0">
                <a:latin typeface="KoPub돋움체_Pro Medium" pitchFamily="18" charset="-127"/>
                <a:ea typeface="KoPub돋움체_Pro Medium" pitchFamily="18" charset="-127"/>
              </a:rPr>
              <a:t>Rigidbody2D </a:t>
            </a:r>
            <a:r>
              <a:rPr lang="ko-KR" altLang="en-US" dirty="0" smtClean="0">
                <a:latin typeface="KoPub돋움체_Pro Medium" pitchFamily="18" charset="-127"/>
                <a:ea typeface="KoPub돋움체_Pro Medium" pitchFamily="18" charset="-127"/>
              </a:rPr>
              <a:t>컴포넌트가 가진 </a:t>
            </a:r>
            <a:r>
              <a:rPr lang="en-US" altLang="ko-KR" dirty="0" err="1" smtClean="0">
                <a:latin typeface="KoPub돋움체_Pro Medium" pitchFamily="18" charset="-127"/>
                <a:ea typeface="KoPub돋움체_Pro Medium" pitchFamily="18" charset="-127"/>
              </a:rPr>
              <a:t>AddForce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사용함</a:t>
            </a:r>
          </a:p>
          <a:p>
            <a:pPr lvl="1"/>
            <a:r>
              <a:rPr lang="en-US" altLang="ko-KR" dirty="0" smtClean="0">
                <a:latin typeface="KoPub돋움체_Pro Medium" pitchFamily="18" charset="-127"/>
                <a:ea typeface="KoPub돋움체_Pro Medium" pitchFamily="18" charset="-127"/>
              </a:rPr>
              <a:t>Rigidbody2D </a:t>
            </a:r>
            <a:r>
              <a:rPr lang="ko-KR" altLang="en-US" dirty="0" smtClean="0">
                <a:latin typeface="KoPub돋움체_Pro Medium" pitchFamily="18" charset="-127"/>
                <a:ea typeface="KoPub돋움체_Pro Medium" pitchFamily="18" charset="-127"/>
              </a:rPr>
              <a:t>컴포넌트를 갖는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사용하기 때문에 </a:t>
            </a:r>
            <a:r>
              <a:rPr lang="en-US" altLang="ko-KR" dirty="0" smtClean="0">
                <a:latin typeface="KoPub돋움체_Pro Medium" pitchFamily="18" charset="-127"/>
                <a:ea typeface="KoPub돋움체_Pro Medium" pitchFamily="18" charset="-127"/>
              </a:rPr>
              <a:t>Start </a:t>
            </a:r>
            <a:r>
              <a:rPr lang="ko-KR" altLang="en-US" dirty="0" err="1" smtClean="0">
                <a:latin typeface="KoPub돋움체_Pro Medium" pitchFamily="18" charset="-127"/>
                <a:ea typeface="KoPub돋움체_Pro Medium" pitchFamily="18" charset="-127"/>
              </a:rPr>
              <a:t>메서드에서</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GetComponent</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a:t>
            </a:r>
            <a:r>
              <a:rPr lang="en-US" altLang="ko-KR" dirty="0" smtClean="0">
                <a:latin typeface="KoPub돋움체_Pro Medium" pitchFamily="18" charset="-127"/>
                <a:ea typeface="KoPub돋움체_Pro Medium" pitchFamily="18" charset="-127"/>
              </a:rPr>
              <a:t>Rigidbody2D </a:t>
            </a:r>
            <a:r>
              <a:rPr lang="ko-KR" altLang="en-US" dirty="0" smtClean="0">
                <a:latin typeface="KoPub돋움체_Pro Medium" pitchFamily="18" charset="-127"/>
                <a:ea typeface="KoPub돋움체_Pro Medium" pitchFamily="18" charset="-127"/>
              </a:rPr>
              <a:t>컴포넌트를 구해 멤버 변수에 저장함</a:t>
            </a:r>
            <a:endParaRPr lang="en-US" altLang="ko-KR" dirty="0" smtClean="0">
              <a:latin typeface="KoPub돋움체_Pro Medium" pitchFamily="18" charset="-127"/>
              <a:ea typeface="KoPub돋움체_Pro Medium" pitchFamily="18" charset="-127"/>
            </a:endParaRPr>
          </a:p>
        </p:txBody>
      </p:sp>
      <p:grpSp>
        <p:nvGrpSpPr>
          <p:cNvPr id="6" name="그룹 11"/>
          <p:cNvGrpSpPr/>
          <p:nvPr/>
        </p:nvGrpSpPr>
        <p:grpSpPr>
          <a:xfrm>
            <a:off x="597117" y="2747008"/>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6-34 </a:t>
              </a:r>
              <a:r>
                <a:rPr lang="en-US" altLang="ko-KR" sz="1200" b="1" dirty="0" err="1" smtClean="0">
                  <a:solidFill>
                    <a:srgbClr val="504B4B"/>
                  </a:solidFill>
                  <a:latin typeface="KoPub돋움체_Pro Medium" pitchFamily="18" charset="-127"/>
                  <a:ea typeface="KoPub돋움체_Pro Medium" pitchFamily="18" charset="-127"/>
                </a:rPr>
                <a:t>AddForce</a:t>
              </a:r>
              <a:r>
                <a:rPr lang="en-US" altLang="ko-KR"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메서드</a:t>
              </a:r>
              <a:r>
                <a:rPr lang="ko-KR" altLang="en-US" sz="1200" b="1" dirty="0" smtClean="0">
                  <a:solidFill>
                    <a:srgbClr val="504B4B"/>
                  </a:solidFill>
                  <a:latin typeface="KoPub돋움체_Pro Medium" pitchFamily="18" charset="-127"/>
                  <a:ea typeface="KoPub돋움체_Pro Medium" pitchFamily="18" charset="-127"/>
                </a:rPr>
                <a:t> 호출하기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7346" name="Picture 2"/>
          <p:cNvPicPr>
            <a:picLocks noChangeAspect="1" noChangeArrowheads="1"/>
          </p:cNvPicPr>
          <p:nvPr/>
        </p:nvPicPr>
        <p:blipFill>
          <a:blip r:embed="rId4" cstate="print"/>
          <a:srcRect/>
          <a:stretch>
            <a:fillRect/>
          </a:stretch>
        </p:blipFill>
        <p:spPr bwMode="auto">
          <a:xfrm>
            <a:off x="769938" y="3104642"/>
            <a:ext cx="3938976" cy="205256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a:latin typeface="KoPub돋움체_Pro Medium" pitchFamily="18" charset="-127"/>
                <a:ea typeface="KoPub돋움체_Pro Medium" pitchFamily="18" charset="-127"/>
              </a:rPr>
              <a:t>스크립트를 사용해 플레이어 </a:t>
            </a:r>
            <a:r>
              <a:rPr lang="ko-KR" altLang="en-US" dirty="0" err="1">
                <a:latin typeface="KoPub돋움체_Pro Medium" pitchFamily="18" charset="-127"/>
                <a:ea typeface="KoPub돋움체_Pro Medium" pitchFamily="18" charset="-127"/>
              </a:rPr>
              <a:t>점프시키기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누르면 플레이어가 점프해야 하므로 </a:t>
            </a:r>
            <a:r>
              <a:rPr lang="en-US" altLang="ko-KR" dirty="0" smtClean="0">
                <a:latin typeface="KoPub돋움체_Pro Medium" pitchFamily="18" charset="-127"/>
                <a:ea typeface="KoPub돋움체_Pro Medium" pitchFamily="18" charset="-127"/>
              </a:rPr>
              <a:t>18</a:t>
            </a:r>
            <a:r>
              <a:rPr lang="ko-KR" altLang="en-US" dirty="0" smtClean="0">
                <a:latin typeface="KoPub돋움체_Pro Medium" pitchFamily="18" charset="-127"/>
                <a:ea typeface="KoPub돋움체_Pro Medium" pitchFamily="18" charset="-127"/>
              </a:rPr>
              <a:t>번 줄에서 </a:t>
            </a:r>
            <a:r>
              <a:rPr lang="en-US" altLang="ko-KR" dirty="0" err="1" smtClean="0">
                <a:latin typeface="KoPub돋움체_Pro Medium" pitchFamily="18" charset="-127"/>
                <a:ea typeface="KoPub돋움체_Pro Medium" pitchFamily="18" charset="-127"/>
              </a:rPr>
              <a:t>GetKeyDown</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가 눌렸는지 알아봄</a:t>
            </a:r>
          </a:p>
          <a:p>
            <a:pPr lvl="1"/>
            <a:r>
              <a:rPr lang="ko-KR" altLang="en-US" dirty="0" smtClean="0">
                <a:latin typeface="KoPub돋움체_Pro Medium" pitchFamily="18" charset="-127"/>
                <a:ea typeface="KoPub돋움체_Pro Medium" pitchFamily="18" charset="-127"/>
              </a:rPr>
              <a:t>              가 눌리면 </a:t>
            </a:r>
            <a:r>
              <a:rPr lang="en-US" altLang="ko-KR" dirty="0" err="1" smtClean="0">
                <a:latin typeface="KoPub돋움체_Pro Medium" pitchFamily="18" charset="-127"/>
                <a:ea typeface="KoPub돋움체_Pro Medium" pitchFamily="18" charset="-127"/>
              </a:rPr>
              <a:t>AddForce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위쪽 방향으로 가도록 플레이어에 힘을 가함</a:t>
            </a:r>
          </a:p>
          <a:p>
            <a:pPr lvl="1"/>
            <a:r>
              <a:rPr lang="ko-KR" altLang="en-US" dirty="0" smtClean="0">
                <a:latin typeface="KoPub돋움체_Pro Medium" pitchFamily="18" charset="-127"/>
                <a:ea typeface="KoPub돋움체_Pro Medium" pitchFamily="18" charset="-127"/>
              </a:rPr>
              <a:t>위쪽 방향의 힘에는 길이가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인 위쪽 방향 벡터</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transform.up</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에 </a:t>
            </a:r>
            <a:r>
              <a:rPr lang="en-US" altLang="ko-KR" dirty="0" err="1" smtClean="0">
                <a:latin typeface="KoPub돋움체_Pro Medium" pitchFamily="18" charset="-127"/>
                <a:ea typeface="KoPub돋움체_Pro Medium" pitchFamily="18" charset="-127"/>
              </a:rPr>
              <a:t>jumpForce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값을 곱한 값을 사용함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54421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6-35 </a:t>
              </a:r>
              <a:r>
                <a:rPr lang="ko-KR" altLang="en-US" sz="1200" b="1" dirty="0" smtClean="0">
                  <a:solidFill>
                    <a:srgbClr val="504B4B"/>
                  </a:solidFill>
                  <a:latin typeface="KoPub돋움체_Pro Medium" pitchFamily="18" charset="-127"/>
                  <a:ea typeface="KoPub돋움체_Pro Medium" pitchFamily="18" charset="-127"/>
                </a:rPr>
                <a:t>위쪽 방향으로 가도록 오브젝트에 힘 가하기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8370" name="Picture 2"/>
          <p:cNvPicPr>
            <a:picLocks noChangeAspect="1" noChangeArrowheads="1"/>
          </p:cNvPicPr>
          <p:nvPr/>
        </p:nvPicPr>
        <p:blipFill>
          <a:blip r:embed="rId4" cstate="print"/>
          <a:srcRect/>
          <a:stretch>
            <a:fillRect/>
          </a:stretch>
        </p:blipFill>
        <p:spPr bwMode="auto">
          <a:xfrm>
            <a:off x="1115580" y="1758397"/>
            <a:ext cx="850526" cy="292100"/>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a:stretch>
            <a:fillRect/>
          </a:stretch>
        </p:blipFill>
        <p:spPr bwMode="auto">
          <a:xfrm>
            <a:off x="1705229" y="2042367"/>
            <a:ext cx="850526" cy="292100"/>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1115580" y="2334467"/>
            <a:ext cx="850526" cy="292100"/>
          </a:xfrm>
          <a:prstGeom prst="rect">
            <a:avLst/>
          </a:prstGeom>
          <a:noFill/>
          <a:ln w="9525">
            <a:noFill/>
            <a:miter lim="800000"/>
            <a:headEnd/>
            <a:tailEnd/>
          </a:ln>
        </p:spPr>
      </p:pic>
      <p:pic>
        <p:nvPicPr>
          <p:cNvPr id="58371" name="Picture 3"/>
          <p:cNvPicPr>
            <a:picLocks noChangeAspect="1" noChangeArrowheads="1"/>
          </p:cNvPicPr>
          <p:nvPr/>
        </p:nvPicPr>
        <p:blipFill>
          <a:blip r:embed="rId5" cstate="print"/>
          <a:srcRect/>
          <a:stretch>
            <a:fillRect/>
          </a:stretch>
        </p:blipFill>
        <p:spPr bwMode="auto">
          <a:xfrm>
            <a:off x="539510" y="3774642"/>
            <a:ext cx="7267575" cy="27908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플레이어에 스크립트 적용하기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스크립트대로 움직이도록 스크립트를 플레이어에 적용함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113331"/>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6-36 </a:t>
              </a:r>
              <a:r>
                <a:rPr lang="ko-KR" altLang="en-US" sz="1200" b="1" dirty="0" smtClean="0">
                  <a:solidFill>
                    <a:srgbClr val="504B4B"/>
                  </a:solidFill>
                  <a:latin typeface="KoPub돋움체_Pro Medium" pitchFamily="18" charset="-127"/>
                  <a:ea typeface="KoPub돋움체_Pro Medium" pitchFamily="18" charset="-127"/>
                </a:rPr>
                <a:t>플레이어에 스크립트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9394" name="Picture 2"/>
          <p:cNvPicPr>
            <a:picLocks noChangeAspect="1" noChangeArrowheads="1"/>
          </p:cNvPicPr>
          <p:nvPr/>
        </p:nvPicPr>
        <p:blipFill>
          <a:blip r:embed="rId4" cstate="print"/>
          <a:srcRect/>
          <a:stretch>
            <a:fillRect/>
          </a:stretch>
        </p:blipFill>
        <p:spPr bwMode="auto">
          <a:xfrm>
            <a:off x="599962" y="2392074"/>
            <a:ext cx="8177349" cy="209454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플레이어에 스크립트 적용하기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화면 위에 보이는 실행 도구를 클릭해 제대로 움직이는지 확인함</a:t>
            </a:r>
          </a:p>
          <a:p>
            <a:pPr lvl="1"/>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누르면 플레이어가 제대로 점프함</a:t>
            </a:r>
          </a:p>
          <a:p>
            <a:pPr lvl="1"/>
            <a:r>
              <a:rPr lang="ko-KR" altLang="en-US" dirty="0" smtClean="0">
                <a:latin typeface="KoPub돋움체_Pro Medium" pitchFamily="18" charset="-127"/>
                <a:ea typeface="KoPub돋움체_Pro Medium" pitchFamily="18" charset="-127"/>
              </a:rPr>
              <a:t>              가 눌렸을 때 위쪽 방향 힘을 보탤 뿐 이후의 낙하 움직임은 </a:t>
            </a:r>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가 자동으로 계산함</a:t>
            </a:r>
          </a:p>
          <a:p>
            <a:pPr lvl="1"/>
            <a:r>
              <a:rPr lang="ko-KR" altLang="en-US" dirty="0" smtClean="0">
                <a:latin typeface="KoPub돋움체_Pro Medium" pitchFamily="18" charset="-127"/>
                <a:ea typeface="KoPub돋움체_Pro Medium" pitchFamily="18" charset="-127"/>
              </a:rPr>
              <a:t>간단한 코드만으로도 물리적인 움직임을 구현할 수 있음</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380685"/>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6-37 </a:t>
              </a:r>
              <a:r>
                <a:rPr lang="ko-KR" altLang="en-US" sz="1200" b="1" dirty="0" smtClean="0">
                  <a:solidFill>
                    <a:srgbClr val="504B4B"/>
                  </a:solidFill>
                  <a:latin typeface="KoPub돋움체_Pro Medium" pitchFamily="18" charset="-127"/>
                  <a:ea typeface="KoPub돋움체_Pro Medium" pitchFamily="18" charset="-127"/>
                </a:rPr>
                <a:t>플레이어가 제대로 움직이는지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9" name="Picture 2"/>
          <p:cNvPicPr>
            <a:picLocks noChangeAspect="1" noChangeArrowheads="1"/>
          </p:cNvPicPr>
          <p:nvPr/>
        </p:nvPicPr>
        <p:blipFill>
          <a:blip r:embed="rId4" cstate="print"/>
          <a:srcRect/>
          <a:stretch>
            <a:fillRect/>
          </a:stretch>
        </p:blipFill>
        <p:spPr bwMode="auto">
          <a:xfrm>
            <a:off x="1115580" y="2104039"/>
            <a:ext cx="850526" cy="292100"/>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1115580" y="2445616"/>
            <a:ext cx="850526" cy="292100"/>
          </a:xfrm>
          <a:prstGeom prst="rect">
            <a:avLst/>
          </a:prstGeom>
          <a:noFill/>
          <a:ln w="9525">
            <a:noFill/>
            <a:miter lim="800000"/>
            <a:headEnd/>
            <a:tailEnd/>
          </a:ln>
        </p:spPr>
      </p:pic>
      <p:pic>
        <p:nvPicPr>
          <p:cNvPr id="60418" name="Picture 2"/>
          <p:cNvPicPr>
            <a:picLocks noChangeAspect="1" noChangeArrowheads="1"/>
          </p:cNvPicPr>
          <p:nvPr/>
        </p:nvPicPr>
        <p:blipFill>
          <a:blip r:embed="rId5" cstate="print"/>
          <a:srcRect/>
          <a:stretch>
            <a:fillRect/>
          </a:stretch>
        </p:blipFill>
        <p:spPr bwMode="auto">
          <a:xfrm>
            <a:off x="481903" y="3701143"/>
            <a:ext cx="8458295" cy="257426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buNone/>
            </a:pPr>
            <a:r>
              <a:rPr lang="ko-KR" altLang="en-US" b="1" dirty="0" smtClean="0">
                <a:latin typeface="KoPub돋움체_Pro Medium" pitchFamily="18" charset="-127"/>
                <a:ea typeface="KoPub돋움체_Pro Medium" pitchFamily="18" charset="-127"/>
              </a:rPr>
              <a:t>         오브젝트를 움직일 수 있는 컨트롤러 스크립트를 정한다</a:t>
            </a:r>
            <a:endParaRPr lang="en-US" altLang="ko-KR" b="1"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단계에서 나열한 오브젝트 중에서 움직이는 오브젝트를 찾음</a:t>
            </a:r>
          </a:p>
          <a:p>
            <a:pPr lvl="1"/>
            <a:r>
              <a:rPr lang="ko-KR" altLang="en-US" dirty="0" smtClean="0">
                <a:latin typeface="KoPub돋움체_Pro Medium" pitchFamily="18" charset="-127"/>
                <a:ea typeface="KoPub돋움체_Pro Medium" pitchFamily="18" charset="-127"/>
              </a:rPr>
              <a:t>플레이어는 게임을 하는 사람이 조작하므로 움직이는 오브젝트임</a:t>
            </a:r>
          </a:p>
          <a:p>
            <a:pPr lvl="1"/>
            <a:r>
              <a:rPr lang="ko-KR" altLang="en-US" dirty="0" smtClean="0">
                <a:latin typeface="KoPub돋움체_Pro Medium" pitchFamily="18" charset="-127"/>
                <a:ea typeface="KoPub돋움체_Pro Medium" pitchFamily="18" charset="-127"/>
              </a:rPr>
              <a:t>나머지는 모두 움직이는 오브젝트가 아님</a:t>
            </a:r>
            <a:endParaRPr lang="en-US" altLang="ko-KR" b="1" dirty="0" smtClean="0">
              <a:latin typeface="KoPub돋움체_Pro Medium" pitchFamily="18" charset="-127"/>
              <a:ea typeface="KoPub돋움체_Pro Medium" pitchFamily="18" charset="-127"/>
            </a:endParaRPr>
          </a:p>
        </p:txBody>
      </p:sp>
      <p:grpSp>
        <p:nvGrpSpPr>
          <p:cNvPr id="4" name="그룹 11"/>
          <p:cNvGrpSpPr/>
          <p:nvPr/>
        </p:nvGrpSpPr>
        <p:grpSpPr>
          <a:xfrm>
            <a:off x="597117" y="314096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 </a:t>
              </a:r>
              <a:r>
                <a:rPr lang="ko-KR" altLang="en-US" sz="1200" b="1" dirty="0" smtClean="0">
                  <a:solidFill>
                    <a:srgbClr val="504B4B"/>
                  </a:solidFill>
                  <a:latin typeface="KoPub돋움체_Pro Medium" pitchFamily="18" charset="-127"/>
                  <a:ea typeface="KoPub돋움체_Pro Medium" pitchFamily="18" charset="-127"/>
                </a:rPr>
                <a:t>움직이는 오브젝트 고르기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8" name="Picture 2"/>
          <p:cNvPicPr>
            <a:picLocks noChangeAspect="1" noChangeArrowheads="1"/>
          </p:cNvPicPr>
          <p:nvPr/>
        </p:nvPicPr>
        <p:blipFill>
          <a:blip r:embed="rId4" cstate="print"/>
          <a:srcRect/>
          <a:stretch>
            <a:fillRect/>
          </a:stretch>
        </p:blipFill>
        <p:spPr bwMode="auto">
          <a:xfrm>
            <a:off x="885153" y="1758397"/>
            <a:ext cx="615794" cy="318047"/>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539510" y="3371393"/>
            <a:ext cx="8039327" cy="192441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플레이어에 작용하는 중력 조절하기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점프는 하지만 너무 가벼워 떠올랐다 가라앉는 것처럼 보임</a:t>
            </a:r>
          </a:p>
          <a:p>
            <a:pPr lvl="1"/>
            <a:r>
              <a:rPr lang="ko-KR" altLang="en-US" dirty="0" smtClean="0">
                <a:latin typeface="KoPub돋움체_Pro Medium" pitchFamily="18" charset="-127"/>
                <a:ea typeface="KoPub돋움체_Pro Medium" pitchFamily="18" charset="-127"/>
              </a:rPr>
              <a:t>플레이어에 작용하는 중력을 키워 움직임에 플레이어 무게가 느껴지도록 바꿔야 함</a:t>
            </a:r>
          </a:p>
          <a:p>
            <a:pPr lvl="1"/>
            <a:r>
              <a:rPr lang="en-US" altLang="ko-KR" dirty="0" err="1" smtClean="0">
                <a:latin typeface="KoPub돋움체_Pro Medium" pitchFamily="18" charset="-127"/>
                <a:ea typeface="KoPub돋움체_Pro Medium" pitchFamily="18" charset="-127"/>
              </a:rPr>
              <a:t>Rigidbody</a:t>
            </a:r>
            <a:r>
              <a:rPr lang="ko-KR" altLang="en-US" dirty="0" smtClean="0">
                <a:latin typeface="KoPub돋움체_Pro Medium" pitchFamily="18" charset="-127"/>
                <a:ea typeface="KoPub돋움체_Pro Medium" pitchFamily="18" charset="-127"/>
              </a:rPr>
              <a:t>에 걸린 중력 크기는 </a:t>
            </a:r>
            <a:r>
              <a:rPr lang="en-US" altLang="ko-KR" dirty="0" smtClean="0">
                <a:latin typeface="KoPub돋움체_Pro Medium" pitchFamily="18" charset="-127"/>
                <a:ea typeface="KoPub돋움체_Pro Medium" pitchFamily="18" charset="-127"/>
              </a:rPr>
              <a:t>Gravity Scale </a:t>
            </a:r>
            <a:r>
              <a:rPr lang="ko-KR" altLang="en-US" dirty="0" smtClean="0">
                <a:latin typeface="KoPub돋움체_Pro Medium" pitchFamily="18" charset="-127"/>
                <a:ea typeface="KoPub돋움체_Pro Medium" pitchFamily="18" charset="-127"/>
              </a:rPr>
              <a:t>값으로 조정할 수 있음</a:t>
            </a:r>
          </a:p>
          <a:p>
            <a:pPr lvl="1"/>
            <a:r>
              <a:rPr lang="ko-KR" altLang="en-US" dirty="0" smtClean="0">
                <a:latin typeface="KoPub돋움체_Pro Medium" pitchFamily="18" charset="-127"/>
                <a:ea typeface="KoPub돋움체_Pro Medium" pitchFamily="18" charset="-127"/>
              </a:rPr>
              <a:t>플레이어에 작용하는 중력을 세 배로 설정해 보자</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083358"/>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6-38 </a:t>
              </a:r>
              <a:r>
                <a:rPr lang="ko-KR" altLang="en-US" sz="1200" b="1" dirty="0" smtClean="0">
                  <a:solidFill>
                    <a:srgbClr val="504B4B"/>
                  </a:solidFill>
                  <a:latin typeface="KoPub돋움체_Pro Medium" pitchFamily="18" charset="-127"/>
                  <a:ea typeface="KoPub돋움체_Pro Medium" pitchFamily="18" charset="-127"/>
                </a:rPr>
                <a:t>플레이어에 작용하는 중력 조절하기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1442" name="Picture 2"/>
          <p:cNvPicPr>
            <a:picLocks noChangeAspect="1" noChangeArrowheads="1"/>
          </p:cNvPicPr>
          <p:nvPr/>
        </p:nvPicPr>
        <p:blipFill>
          <a:blip r:embed="rId4" cstate="print"/>
          <a:srcRect/>
          <a:stretch>
            <a:fillRect/>
          </a:stretch>
        </p:blipFill>
        <p:spPr bwMode="auto">
          <a:xfrm>
            <a:off x="597117" y="3397209"/>
            <a:ext cx="8294334" cy="320017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움직이기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a:t>
            </a:r>
            <a:r>
              <a:rPr lang="ko-KR" altLang="en-US" dirty="0" smtClean="0">
                <a:latin typeface="KoPub돋움체_Pro Medium" pitchFamily="18" charset="-127"/>
                <a:ea typeface="KoPub돋움체_Pro Medium" pitchFamily="18" charset="-127"/>
              </a:rPr>
              <a:t>창에서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열고 스크립트를 다음과 같이 추가함</a:t>
            </a:r>
            <a:endParaRPr lang="en-US" altLang="ko-KR" dirty="0" smtClean="0">
              <a:latin typeface="KoPub돋움체_Pro Medium" pitchFamily="18" charset="-127"/>
              <a:ea typeface="KoPub돋움체_Pro Medium" pitchFamily="18" charset="-127"/>
            </a:endParaRPr>
          </a:p>
        </p:txBody>
      </p:sp>
      <p:pic>
        <p:nvPicPr>
          <p:cNvPr id="62466" name="Picture 2"/>
          <p:cNvPicPr>
            <a:picLocks noChangeAspect="1" noChangeArrowheads="1"/>
          </p:cNvPicPr>
          <p:nvPr/>
        </p:nvPicPr>
        <p:blipFill>
          <a:blip r:embed="rId3" cstate="print"/>
          <a:srcRect/>
          <a:stretch>
            <a:fillRect/>
          </a:stretch>
        </p:blipFill>
        <p:spPr bwMode="auto">
          <a:xfrm>
            <a:off x="827545" y="2098911"/>
            <a:ext cx="8183290" cy="40952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움직이기</a:t>
            </a:r>
            <a:endParaRPr lang="en-US" altLang="ko-KR" dirty="0" smtClean="0">
              <a:latin typeface="KoPub돋움체_Pro Medium" pitchFamily="18" charset="-127"/>
              <a:ea typeface="KoPub돋움체_Pro Medium" pitchFamily="18" charset="-127"/>
            </a:endParaRPr>
          </a:p>
        </p:txBody>
      </p:sp>
      <p:pic>
        <p:nvPicPr>
          <p:cNvPr id="63490" name="Picture 2"/>
          <p:cNvPicPr>
            <a:picLocks noChangeAspect="1" noChangeArrowheads="1"/>
          </p:cNvPicPr>
          <p:nvPr/>
        </p:nvPicPr>
        <p:blipFill>
          <a:blip r:embed="rId3" cstate="print"/>
          <a:srcRect/>
          <a:stretch>
            <a:fillRect/>
          </a:stretch>
        </p:blipFill>
        <p:spPr bwMode="auto">
          <a:xfrm>
            <a:off x="712332" y="1807322"/>
            <a:ext cx="7596622" cy="502049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움직이기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플레이어를 좌우로 움직이는 스크립트를 </a:t>
            </a:r>
            <a:r>
              <a:rPr lang="en-US" altLang="ko-KR" dirty="0" smtClean="0">
                <a:latin typeface="KoPub돋움체_Pro Medium" pitchFamily="18" charset="-127"/>
                <a:ea typeface="KoPub돋움체_Pro Medium" pitchFamily="18" charset="-127"/>
              </a:rPr>
              <a:t>26~37</a:t>
            </a:r>
            <a:r>
              <a:rPr lang="ko-KR" altLang="en-US" dirty="0" smtClean="0">
                <a:latin typeface="KoPub돋움체_Pro Medium" pitchFamily="18" charset="-127"/>
                <a:ea typeface="KoPub돋움체_Pro Medium" pitchFamily="18" charset="-127"/>
              </a:rPr>
              <a:t>번 줄에 추가함</a:t>
            </a:r>
          </a:p>
          <a:p>
            <a:pPr lvl="1"/>
            <a:r>
              <a:rPr lang="ko-KR" altLang="en-US" dirty="0" smtClean="0">
                <a:latin typeface="KoPub돋움체_Pro Medium" pitchFamily="18" charset="-127"/>
                <a:ea typeface="KoPub돋움체_Pro Medium" pitchFamily="18" charset="-127"/>
              </a:rPr>
              <a:t>점프할 때와 마찬가지로 </a:t>
            </a:r>
            <a:r>
              <a:rPr lang="en-US" altLang="ko-KR" dirty="0" err="1" smtClean="0">
                <a:latin typeface="KoPub돋움체_Pro Medium" pitchFamily="18" charset="-127"/>
                <a:ea typeface="KoPub돋움체_Pro Medium" pitchFamily="18" charset="-127"/>
              </a:rPr>
              <a:t>AddForce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좌우로 힘을 가해서 플레이어를 움직임</a:t>
            </a:r>
            <a:r>
              <a:rPr lang="en-US" altLang="ko-KR" dirty="0" smtClean="0">
                <a:latin typeface="KoPub돋움체_Pro Medium" pitchFamily="18" charset="-127"/>
                <a:ea typeface="KoPub돋움체_Pro Medium" pitchFamily="18" charset="-127"/>
              </a:rPr>
              <a:t>(36</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오른쪽으로 움직이려면 오른쪽 방향 힘</a:t>
            </a:r>
            <a:r>
              <a:rPr lang="en-US" altLang="ko-KR" dirty="0" smtClean="0">
                <a:latin typeface="KoPub돋움체_Pro Medium" pitchFamily="18" charset="-127"/>
                <a:ea typeface="KoPub돋움체_Pro Medium" pitchFamily="18" charset="-127"/>
              </a:rPr>
              <a:t>(X </a:t>
            </a:r>
            <a:r>
              <a:rPr lang="ko-KR" altLang="en-US" dirty="0" smtClean="0">
                <a:latin typeface="KoPub돋움체_Pro Medium" pitchFamily="18" charset="-127"/>
                <a:ea typeface="KoPub돋움체_Pro Medium" pitchFamily="18" charset="-127"/>
              </a:rPr>
              <a:t>방향</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왼쪽으로 움직이려면 왼쪽 방향 힘</a:t>
            </a:r>
            <a:r>
              <a:rPr lang="en-US" altLang="ko-KR" dirty="0" smtClean="0">
                <a:latin typeface="KoPub돋움체_Pro Medium" pitchFamily="18" charset="-127"/>
                <a:ea typeface="KoPub돋움체_Pro Medium" pitchFamily="18" charset="-127"/>
              </a:rPr>
              <a:t>(-X </a:t>
            </a:r>
            <a:r>
              <a:rPr lang="ko-KR" altLang="en-US" dirty="0" smtClean="0">
                <a:latin typeface="KoPub돋움체_Pro Medium" pitchFamily="18" charset="-127"/>
                <a:ea typeface="KoPub돋움체_Pro Medium" pitchFamily="18" charset="-127"/>
              </a:rPr>
              <a:t>방향</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가해야 하므로 </a:t>
            </a:r>
            <a:r>
              <a:rPr lang="en-US" altLang="ko-KR" dirty="0" smtClean="0">
                <a:latin typeface="KoPub돋움체_Pro Medium" pitchFamily="18" charset="-127"/>
                <a:ea typeface="KoPub돋움체_Pro Medium" pitchFamily="18" charset="-127"/>
              </a:rPr>
              <a:t>key </a:t>
            </a:r>
            <a:r>
              <a:rPr lang="ko-KR" altLang="en-US" dirty="0" smtClean="0">
                <a:latin typeface="KoPub돋움체_Pro Medium" pitchFamily="18" charset="-127"/>
                <a:ea typeface="KoPub돋움체_Pro Medium" pitchFamily="18" charset="-127"/>
              </a:rPr>
              <a:t>변수를 사용해 부호를 제어함</a:t>
            </a:r>
          </a:p>
          <a:p>
            <a:pPr lvl="1"/>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오른쪽 화살표 키</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가 눌리면 </a:t>
            </a:r>
            <a:r>
              <a:rPr lang="en-US" altLang="ko-KR" dirty="0" smtClean="0">
                <a:latin typeface="KoPub돋움체_Pro Medium" pitchFamily="18" charset="-127"/>
                <a:ea typeface="KoPub돋움체_Pro Medium" pitchFamily="18" charset="-127"/>
              </a:rPr>
              <a:t>Key </a:t>
            </a:r>
            <a:r>
              <a:rPr lang="ko-KR" altLang="en-US" dirty="0" smtClean="0">
                <a:latin typeface="KoPub돋움체_Pro Medium" pitchFamily="18" charset="-127"/>
                <a:ea typeface="KoPub돋움체_Pro Medium" pitchFamily="18" charset="-127"/>
              </a:rPr>
              <a:t>변수에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을 대입함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왼쪽 화살표 키</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가 눌리면 </a:t>
            </a:r>
            <a:r>
              <a:rPr lang="en-US" altLang="ko-KR" dirty="0" smtClean="0">
                <a:latin typeface="KoPub돋움체_Pro Medium" pitchFamily="18" charset="-127"/>
                <a:ea typeface="KoPub돋움체_Pro Medium" pitchFamily="18" charset="-127"/>
              </a:rPr>
              <a:t>key </a:t>
            </a:r>
            <a:r>
              <a:rPr lang="ko-KR" altLang="en-US" dirty="0" smtClean="0">
                <a:latin typeface="KoPub돋움체_Pro Medium" pitchFamily="18" charset="-127"/>
                <a:ea typeface="KoPub돋움체_Pro Medium" pitchFamily="18" charset="-127"/>
              </a:rPr>
              <a:t>변수에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을 대입함</a:t>
            </a:r>
          </a:p>
          <a:p>
            <a:pPr lvl="1"/>
            <a:r>
              <a:rPr lang="ko-KR" altLang="en-US" dirty="0" smtClean="0">
                <a:latin typeface="KoPub돋움체_Pro Medium" pitchFamily="18" charset="-127"/>
                <a:ea typeface="KoPub돋움체_Pro Medium" pitchFamily="18" charset="-127"/>
              </a:rPr>
              <a:t>      나        가 눌리지 않았을 때는 플레이어가 움직이지 않도록 </a:t>
            </a:r>
            <a:r>
              <a:rPr lang="en-US" altLang="ko-KR" dirty="0" smtClean="0">
                <a:latin typeface="KoPub돋움체_Pro Medium" pitchFamily="18" charset="-127"/>
                <a:ea typeface="KoPub돋움체_Pro Medium" pitchFamily="18" charset="-127"/>
              </a:rPr>
              <a:t>Key </a:t>
            </a:r>
            <a:r>
              <a:rPr lang="ko-KR" altLang="en-US" dirty="0" smtClean="0">
                <a:latin typeface="KoPub돋움체_Pro Medium" pitchFamily="18" charset="-127"/>
                <a:ea typeface="KoPub돋움체_Pro Medium" pitchFamily="18" charset="-127"/>
              </a:rPr>
              <a:t>변수를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으로 유지함</a:t>
            </a:r>
            <a:endParaRPr lang="en-US" altLang="ko-KR" dirty="0" smtClean="0">
              <a:latin typeface="KoPub돋움체_Pro Medium" pitchFamily="18" charset="-127"/>
              <a:ea typeface="KoPub돋움체_Pro Medium" pitchFamily="18" charset="-127"/>
            </a:endParaRPr>
          </a:p>
        </p:txBody>
      </p:sp>
      <p:pic>
        <p:nvPicPr>
          <p:cNvPr id="64514" name="Picture 2"/>
          <p:cNvPicPr>
            <a:picLocks noChangeAspect="1" noChangeArrowheads="1"/>
          </p:cNvPicPr>
          <p:nvPr/>
        </p:nvPicPr>
        <p:blipFill>
          <a:blip r:embed="rId3" cstate="print"/>
          <a:srcRect/>
          <a:stretch>
            <a:fillRect/>
          </a:stretch>
        </p:blipFill>
        <p:spPr bwMode="auto">
          <a:xfrm>
            <a:off x="1115580" y="3300287"/>
            <a:ext cx="371892" cy="301534"/>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115580" y="3933964"/>
            <a:ext cx="371892" cy="301534"/>
          </a:xfrm>
          <a:prstGeom prst="rect">
            <a:avLst/>
          </a:prstGeom>
          <a:noFill/>
          <a:ln w="9525">
            <a:noFill/>
            <a:miter lim="800000"/>
            <a:headEnd/>
            <a:tailEnd/>
          </a:ln>
        </p:spPr>
      </p:pic>
      <p:pic>
        <p:nvPicPr>
          <p:cNvPr id="64515" name="Picture 3"/>
          <p:cNvPicPr>
            <a:picLocks noChangeAspect="1" noChangeArrowheads="1"/>
          </p:cNvPicPr>
          <p:nvPr/>
        </p:nvPicPr>
        <p:blipFill>
          <a:blip r:embed="rId4" cstate="print"/>
          <a:srcRect/>
          <a:stretch>
            <a:fillRect/>
          </a:stretch>
        </p:blipFill>
        <p:spPr bwMode="auto">
          <a:xfrm>
            <a:off x="1115580" y="3601821"/>
            <a:ext cx="360132" cy="291999"/>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1749257" y="3943499"/>
            <a:ext cx="360132" cy="29199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움직이기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6-39 </a:t>
              </a:r>
              <a:r>
                <a:rPr lang="ko-KR" altLang="en-US" sz="1200" b="1" dirty="0" smtClean="0">
                  <a:solidFill>
                    <a:srgbClr val="504B4B"/>
                  </a:solidFill>
                  <a:latin typeface="KoPub돋움체_Pro Medium" pitchFamily="18" charset="-127"/>
                  <a:ea typeface="KoPub돋움체_Pro Medium" pitchFamily="18" charset="-127"/>
                </a:rPr>
                <a:t>화살표 키에 맞춰 이동</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9394" name="Picture 2"/>
          <p:cNvPicPr>
            <a:picLocks noChangeAspect="1" noChangeArrowheads="1"/>
          </p:cNvPicPr>
          <p:nvPr/>
        </p:nvPicPr>
        <p:blipFill>
          <a:blip r:embed="rId4" cstate="print"/>
          <a:srcRect/>
          <a:stretch>
            <a:fillRect/>
          </a:stretch>
        </p:blipFill>
        <p:spPr bwMode="auto">
          <a:xfrm>
            <a:off x="614363" y="2135957"/>
            <a:ext cx="7915275" cy="27908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움직이기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프레임마다 </a:t>
            </a:r>
            <a:r>
              <a:rPr lang="en-US" altLang="ko-KR" dirty="0" err="1" smtClean="0">
                <a:latin typeface="KoPub돋움체_Pro Medium" pitchFamily="18" charset="-127"/>
                <a:ea typeface="KoPub돋움체_Pro Medium" pitchFamily="18" charset="-127"/>
              </a:rPr>
              <a:t>AddForce</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힘을 계속해서 가하면 플레이어는 점점 가속함</a:t>
            </a:r>
          </a:p>
          <a:p>
            <a:pPr lvl="1"/>
            <a:r>
              <a:rPr lang="ko-KR" altLang="en-US" dirty="0" smtClean="0">
                <a:latin typeface="KoPub돋움체_Pro Medium" pitchFamily="18" charset="-127"/>
                <a:ea typeface="KoPub돋움체_Pro Medium" pitchFamily="18" charset="-127"/>
              </a:rPr>
              <a:t>엑셀을 밟으면 차가 가속하는 것과 같음</a:t>
            </a:r>
          </a:p>
          <a:p>
            <a:pPr lvl="1"/>
            <a:r>
              <a:rPr lang="ko-KR" altLang="en-US" dirty="0" smtClean="0">
                <a:latin typeface="KoPub돋움체_Pro Medium" pitchFamily="18" charset="-127"/>
                <a:ea typeface="KoPub돋움체_Pro Medium" pitchFamily="18" charset="-127"/>
              </a:rPr>
              <a:t>자동차 운전과 마찬가지로 플레이어의 이동 속도가 지정한 최고 속도</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maxWalkSpeed</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보다 빠르다면 힘을 가하는 것을 멈추고 속도를 조절함</a:t>
            </a:r>
            <a:r>
              <a:rPr lang="en-US" altLang="ko-KR" dirty="0" smtClean="0">
                <a:latin typeface="KoPub돋움체_Pro Medium" pitchFamily="18" charset="-127"/>
                <a:ea typeface="KoPub돋움체_Pro Medium" pitchFamily="18" charset="-127"/>
              </a:rPr>
              <a:t>(34</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p:txBody>
      </p:sp>
      <p:grpSp>
        <p:nvGrpSpPr>
          <p:cNvPr id="4" name="그룹 11"/>
          <p:cNvGrpSpPr/>
          <p:nvPr/>
        </p:nvGrpSpPr>
        <p:grpSpPr>
          <a:xfrm>
            <a:off x="597117" y="3035043"/>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6-40 </a:t>
              </a:r>
              <a:r>
                <a:rPr lang="ko-KR" altLang="en-US" sz="1200" b="1" dirty="0" smtClean="0">
                  <a:solidFill>
                    <a:srgbClr val="504B4B"/>
                  </a:solidFill>
                  <a:latin typeface="KoPub돋움체_Pro Medium" pitchFamily="18" charset="-127"/>
                  <a:ea typeface="KoPub돋움체_Pro Medium" pitchFamily="18" charset="-127"/>
                </a:rPr>
                <a:t>힘을 계속 가해 가속시키기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27" name="Picture 3"/>
          <p:cNvPicPr>
            <a:picLocks noChangeAspect="1" noChangeArrowheads="1"/>
          </p:cNvPicPr>
          <p:nvPr/>
        </p:nvPicPr>
        <p:blipFill>
          <a:blip r:embed="rId4" cstate="print"/>
          <a:srcRect/>
          <a:stretch>
            <a:fillRect/>
          </a:stretch>
        </p:blipFill>
        <p:spPr bwMode="auto">
          <a:xfrm>
            <a:off x="578481" y="3437039"/>
            <a:ext cx="7737974" cy="310273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움직이기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실행해 제대로 동작하는지 확인함</a:t>
            </a:r>
          </a:p>
          <a:p>
            <a:pPr lvl="1"/>
            <a:r>
              <a:rPr lang="ko-KR" altLang="en-US" dirty="0" smtClean="0">
                <a:latin typeface="KoPub돋움체_Pro Medium" pitchFamily="18" charset="-127"/>
                <a:ea typeface="KoPub돋움체_Pro Medium" pitchFamily="18" charset="-127"/>
              </a:rPr>
              <a:t>      나      </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누르면 플레이어가 움직임</a:t>
            </a:r>
          </a:p>
          <a:p>
            <a:pPr lvl="1"/>
            <a:r>
              <a:rPr lang="ko-KR" altLang="en-US" dirty="0" smtClean="0">
                <a:latin typeface="KoPub돋움체_Pro Medium" pitchFamily="18" charset="-127"/>
                <a:ea typeface="KoPub돋움체_Pro Medium" pitchFamily="18" charset="-127"/>
              </a:rPr>
              <a:t>다만 왼쪽으로 이동할 때도 몸이 오른쪽을 향하고 있어 뒷걸음치는 걸로 보임</a:t>
            </a:r>
          </a:p>
          <a:p>
            <a:pPr lvl="1"/>
            <a:r>
              <a:rPr lang="ko-KR" altLang="en-US" dirty="0" smtClean="0">
                <a:latin typeface="KoPub돋움체_Pro Medium" pitchFamily="18" charset="-127"/>
                <a:ea typeface="KoPub돋움체_Pro Medium" pitchFamily="18" charset="-127"/>
              </a:rPr>
              <a:t>걷는 방향에 맞춰 몸의 방향도 바꿔 보자</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092650"/>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6-41 </a:t>
              </a:r>
              <a:r>
                <a:rPr lang="ko-KR" altLang="en-US" sz="1200" b="1" dirty="0" smtClean="0">
                  <a:solidFill>
                    <a:srgbClr val="504B4B"/>
                  </a:solidFill>
                  <a:latin typeface="KoPub돋움체_Pro Medium" pitchFamily="18" charset="-127"/>
                  <a:ea typeface="KoPub돋움체_Pro Medium" pitchFamily="18" charset="-127"/>
                </a:rPr>
                <a:t>이동은 하는데 몸의 방향이 어색함</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8" name="Picture 2"/>
          <p:cNvPicPr>
            <a:picLocks noChangeAspect="1" noChangeArrowheads="1"/>
          </p:cNvPicPr>
          <p:nvPr/>
        </p:nvPicPr>
        <p:blipFill>
          <a:blip r:embed="rId4" cstate="print"/>
          <a:srcRect/>
          <a:stretch>
            <a:fillRect/>
          </a:stretch>
        </p:blipFill>
        <p:spPr bwMode="auto">
          <a:xfrm>
            <a:off x="1115580" y="2046432"/>
            <a:ext cx="371892" cy="301534"/>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1691650" y="2046432"/>
            <a:ext cx="360132" cy="291999"/>
          </a:xfrm>
          <a:prstGeom prst="rect">
            <a:avLst/>
          </a:prstGeom>
          <a:noFill/>
          <a:ln w="9525">
            <a:noFill/>
            <a:miter lim="800000"/>
            <a:headEnd/>
            <a:tailEnd/>
          </a:ln>
        </p:spPr>
      </p:pic>
      <p:pic>
        <p:nvPicPr>
          <p:cNvPr id="2050" name="Picture 2"/>
          <p:cNvPicPr>
            <a:picLocks noChangeAspect="1" noChangeArrowheads="1"/>
          </p:cNvPicPr>
          <p:nvPr/>
        </p:nvPicPr>
        <p:blipFill>
          <a:blip r:embed="rId6" cstate="print"/>
          <a:srcRect/>
          <a:stretch>
            <a:fillRect/>
          </a:stretch>
        </p:blipFill>
        <p:spPr bwMode="auto">
          <a:xfrm>
            <a:off x="613091" y="3371393"/>
            <a:ext cx="5687119" cy="335423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if </a:t>
            </a:r>
            <a:r>
              <a:rPr lang="ko-KR" altLang="en-US" dirty="0" smtClean="0">
                <a:latin typeface="KoPub돋움체_Pro Medium" pitchFamily="18" charset="-127"/>
                <a:ea typeface="KoPub돋움체_Pro Medium" pitchFamily="18" charset="-127"/>
              </a:rPr>
              <a:t>문에서 중괄호를 생략할 수 있다</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if </a:t>
            </a:r>
            <a:r>
              <a:rPr lang="ko-KR" altLang="en-US" dirty="0" smtClean="0">
                <a:latin typeface="KoPub돋움체_Pro Medium" pitchFamily="18" charset="-127"/>
                <a:ea typeface="KoPub돋움체_Pro Medium" pitchFamily="18" charset="-127"/>
              </a:rPr>
              <a:t>문의 조건이 만족될 때 실행할 스크립트가 한 줄이라면 중괄호</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를 생략할 수 있음</a:t>
            </a:r>
          </a:p>
          <a:p>
            <a:pPr lvl="1"/>
            <a:r>
              <a:rPr lang="ko-KR" altLang="en-US" dirty="0" smtClean="0">
                <a:latin typeface="KoPub돋움체_Pro Medium" pitchFamily="18" charset="-127"/>
                <a:ea typeface="KoPub돋움체_Pro Medium" pitchFamily="18" charset="-127"/>
              </a:rPr>
              <a:t>코드 </a:t>
            </a:r>
            <a:r>
              <a:rPr lang="en-US" altLang="ko-KR" dirty="0" smtClean="0">
                <a:latin typeface="KoPub돋움체_Pro Medium" pitchFamily="18" charset="-127"/>
                <a:ea typeface="KoPub돋움체_Pro Medium" pitchFamily="18" charset="-127"/>
              </a:rPr>
              <a:t>6-2</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27</a:t>
            </a:r>
            <a:r>
              <a:rPr lang="ko-KR" altLang="en-US" dirty="0" err="1" smtClean="0">
                <a:latin typeface="KoPub돋움체_Pro Medium" pitchFamily="18" charset="-127"/>
                <a:ea typeface="KoPub돋움체_Pro Medium" pitchFamily="18" charset="-127"/>
              </a:rPr>
              <a:t>번줄과</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28</a:t>
            </a:r>
            <a:r>
              <a:rPr lang="ko-KR" altLang="en-US" dirty="0" smtClean="0">
                <a:latin typeface="KoPub돋움체_Pro Medium" pitchFamily="18" charset="-127"/>
                <a:ea typeface="KoPub돋움체_Pro Medium" pitchFamily="18" charset="-127"/>
              </a:rPr>
              <a:t>번 줄에는 중괄호가 생략되어 있음</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움직이는 방향에 따라 플레이어 이미지 반전</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에 스크립트를 다음과 같이 추가함</a:t>
            </a:r>
            <a:endParaRPr lang="en-US" altLang="ko-KR" dirty="0" smtClean="0">
              <a:latin typeface="KoPub돋움체_Pro Medium" pitchFamily="18" charset="-127"/>
              <a:ea typeface="KoPub돋움체_Pro Medium" pitchFamily="18" charset="-127"/>
            </a:endParaRPr>
          </a:p>
        </p:txBody>
      </p:sp>
      <p:pic>
        <p:nvPicPr>
          <p:cNvPr id="3075" name="Picture 3"/>
          <p:cNvPicPr>
            <a:picLocks noChangeAspect="1" noChangeArrowheads="1"/>
          </p:cNvPicPr>
          <p:nvPr/>
        </p:nvPicPr>
        <p:blipFill>
          <a:blip r:embed="rId3" cstate="print"/>
          <a:srcRect/>
          <a:stretch>
            <a:fillRect/>
          </a:stretch>
        </p:blipFill>
        <p:spPr bwMode="auto">
          <a:xfrm>
            <a:off x="894934" y="2046432"/>
            <a:ext cx="7997591" cy="415705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움직이는 방향에 따라 플레이어 이미지 반전</a:t>
            </a:r>
            <a:endParaRPr lang="en-US" altLang="ko-KR" dirty="0" smtClean="0">
              <a:latin typeface="KoPub돋움체_Pro Medium" pitchFamily="18" charset="-127"/>
              <a:ea typeface="KoPub돋움체_Pro Medium" pitchFamily="18" charset="-127"/>
            </a:endParaRPr>
          </a:p>
        </p:txBody>
      </p:sp>
      <p:pic>
        <p:nvPicPr>
          <p:cNvPr id="4098" name="Picture 2"/>
          <p:cNvPicPr>
            <a:picLocks noChangeAspect="1" noChangeArrowheads="1"/>
          </p:cNvPicPr>
          <p:nvPr/>
        </p:nvPicPr>
        <p:blipFill>
          <a:blip r:embed="rId3" cstate="print"/>
          <a:srcRect/>
          <a:stretch>
            <a:fillRect/>
          </a:stretch>
        </p:blipFill>
        <p:spPr bwMode="auto">
          <a:xfrm>
            <a:off x="654724" y="1816004"/>
            <a:ext cx="8402190" cy="453763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움직이는 오브젝트에는 오브젝트를 움직일 수 있는 컨트롤러 스크립트가 필요함</a:t>
            </a:r>
            <a:endParaRPr lang="en-US" altLang="ko-KR" b="1" dirty="0" smtClean="0">
              <a:latin typeface="KoPub돋움체_Pro Medium" pitchFamily="18" charset="-127"/>
              <a:ea typeface="KoPub돋움체_Pro Medium" pitchFamily="18" charset="-127"/>
            </a:endParaRPr>
          </a:p>
        </p:txBody>
      </p:sp>
      <p:pic>
        <p:nvPicPr>
          <p:cNvPr id="5122" name="Picture 2"/>
          <p:cNvPicPr>
            <a:picLocks noChangeAspect="1" noChangeArrowheads="1"/>
          </p:cNvPicPr>
          <p:nvPr/>
        </p:nvPicPr>
        <p:blipFill>
          <a:blip r:embed="rId3" cstate="print"/>
          <a:srcRect/>
          <a:stretch>
            <a:fillRect/>
          </a:stretch>
        </p:blipFill>
        <p:spPr bwMode="auto">
          <a:xfrm>
            <a:off x="827545" y="2086625"/>
            <a:ext cx="8107449" cy="98401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움직이는 방향에 따라 플레이어 이미지 반전</a:t>
            </a:r>
            <a:endParaRPr lang="en-US" altLang="ko-KR" dirty="0" smtClean="0">
              <a:latin typeface="KoPub돋움체_Pro Medium" pitchFamily="18" charset="-127"/>
              <a:ea typeface="KoPub돋움체_Pro Medium" pitchFamily="18" charset="-127"/>
            </a:endParaRPr>
          </a:p>
        </p:txBody>
      </p:sp>
      <p:pic>
        <p:nvPicPr>
          <p:cNvPr id="5122" name="Picture 2"/>
          <p:cNvPicPr>
            <a:picLocks noChangeAspect="1" noChangeArrowheads="1"/>
          </p:cNvPicPr>
          <p:nvPr/>
        </p:nvPicPr>
        <p:blipFill>
          <a:blip r:embed="rId3" cstate="print"/>
          <a:srcRect/>
          <a:stretch>
            <a:fillRect/>
          </a:stretch>
        </p:blipFill>
        <p:spPr bwMode="auto">
          <a:xfrm>
            <a:off x="738046" y="1758397"/>
            <a:ext cx="8223074" cy="289383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움직이는 방향에 따라 플레이어 이미지 반전</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오른쪽으로 움직이면 </a:t>
            </a:r>
            <a:r>
              <a:rPr lang="ko-KR" altLang="en-US" dirty="0" err="1" smtClean="0">
                <a:latin typeface="KoPub돋움체_Pro Medium" pitchFamily="18" charset="-127"/>
                <a:ea typeface="KoPub돋움체_Pro Medium" pitchFamily="18" charset="-127"/>
              </a:rPr>
              <a:t>스프라이트도</a:t>
            </a:r>
            <a:r>
              <a:rPr lang="ko-KR" altLang="en-US" dirty="0" smtClean="0">
                <a:latin typeface="KoPub돋움체_Pro Medium" pitchFamily="18" charset="-127"/>
                <a:ea typeface="KoPub돋움체_Pro Medium" pitchFamily="18" charset="-127"/>
              </a:rPr>
              <a:t> 오른쪽으로 향함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왼쪽으로 움직이면 왼쪽으로 향하도록 이미지를 반전시켜 표시함</a:t>
            </a:r>
          </a:p>
          <a:p>
            <a:pPr lvl="1"/>
            <a:r>
              <a:rPr lang="ko-KR" altLang="en-US" dirty="0" smtClean="0">
                <a:latin typeface="KoPub돋움체_Pro Medium" pitchFamily="18" charset="-127"/>
                <a:ea typeface="KoPub돋움체_Pro Medium" pitchFamily="18" charset="-127"/>
              </a:rPr>
              <a:t>플레이어의 </a:t>
            </a:r>
            <a:r>
              <a:rPr lang="ko-KR" altLang="en-US" dirty="0" err="1" smtClean="0">
                <a:latin typeface="KoPub돋움체_Pro Medium" pitchFamily="18" charset="-127"/>
                <a:ea typeface="KoPub돋움체_Pro Medium" pitchFamily="18" charset="-127"/>
              </a:rPr>
              <a:t>스프라이트를</a:t>
            </a:r>
            <a:r>
              <a:rPr lang="ko-KR" altLang="en-US" dirty="0" smtClean="0">
                <a:latin typeface="KoPub돋움체_Pro Medium" pitchFamily="18" charset="-127"/>
                <a:ea typeface="KoPub돋움체_Pro Medium" pitchFamily="18" charset="-127"/>
              </a:rPr>
              <a:t> 반전시키려면 </a:t>
            </a:r>
            <a:r>
              <a:rPr lang="ko-KR" altLang="en-US" dirty="0" err="1" smtClean="0">
                <a:latin typeface="KoPub돋움체_Pro Medium" pitchFamily="18" charset="-127"/>
                <a:ea typeface="KoPub돋움체_Pro Medium" pitchFamily="18" charset="-127"/>
              </a:rPr>
              <a:t>스프라이트의</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X </a:t>
            </a:r>
            <a:r>
              <a:rPr lang="ko-KR" altLang="en-US" dirty="0" smtClean="0">
                <a:latin typeface="KoPub돋움체_Pro Medium" pitchFamily="18" charset="-127"/>
                <a:ea typeface="KoPub돋움체_Pro Medium" pitchFamily="18" charset="-127"/>
              </a:rPr>
              <a:t>방향 배율을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배로 함</a:t>
            </a:r>
          </a:p>
          <a:p>
            <a:pPr lvl="1"/>
            <a:r>
              <a:rPr lang="ko-KR" altLang="en-US" dirty="0" smtClean="0">
                <a:latin typeface="KoPub돋움체_Pro Medium" pitchFamily="18" charset="-127"/>
                <a:ea typeface="KoPub돋움체_Pro Medium" pitchFamily="18" charset="-127"/>
              </a:rPr>
              <a:t>배율만 바꿔서 </a:t>
            </a:r>
            <a:r>
              <a:rPr lang="ko-KR" altLang="en-US" dirty="0" err="1" smtClean="0">
                <a:latin typeface="KoPub돋움체_Pro Medium" pitchFamily="18" charset="-127"/>
                <a:ea typeface="KoPub돋움체_Pro Medium" pitchFamily="18" charset="-127"/>
              </a:rPr>
              <a:t>스프라이트가</a:t>
            </a:r>
            <a:r>
              <a:rPr lang="ko-KR" altLang="en-US" dirty="0" smtClean="0">
                <a:latin typeface="KoPub돋움체_Pro Medium" pitchFamily="18" charset="-127"/>
                <a:ea typeface="KoPub돋움체_Pro Medium" pitchFamily="18" charset="-127"/>
              </a:rPr>
              <a:t> 반전되는 것이 직감적이지 않지만</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다음과 같이 배율이 조금씩 달라질 때를 떠올리면 감을 잡기 쉬울 것임</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338068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6-42 </a:t>
              </a:r>
              <a:r>
                <a:rPr lang="ko-KR" altLang="en-US" sz="1200" b="1" dirty="0" smtClean="0">
                  <a:solidFill>
                    <a:srgbClr val="504B4B"/>
                  </a:solidFill>
                  <a:latin typeface="KoPub돋움체_Pro Medium" pitchFamily="18" charset="-127"/>
                  <a:ea typeface="KoPub돋움체_Pro Medium" pitchFamily="18" charset="-127"/>
                </a:rPr>
                <a:t>확대율과 이미지 반전 관계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146" name="Picture 2"/>
          <p:cNvPicPr>
            <a:picLocks noChangeAspect="1" noChangeArrowheads="1"/>
          </p:cNvPicPr>
          <p:nvPr/>
        </p:nvPicPr>
        <p:blipFill>
          <a:blip r:embed="rId4" cstate="print"/>
          <a:srcRect/>
          <a:stretch>
            <a:fillRect/>
          </a:stretch>
        </p:blipFill>
        <p:spPr bwMode="auto">
          <a:xfrm>
            <a:off x="597117" y="3659428"/>
            <a:ext cx="8112941" cy="210073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움직이는 방향에 따라 플레이어 이미지 반전</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스크립트에서 </a:t>
            </a:r>
            <a:r>
              <a:rPr lang="ko-KR" altLang="en-US" dirty="0" err="1" smtClean="0">
                <a:latin typeface="KoPub돋움체_Pro Medium" pitchFamily="18" charset="-127"/>
                <a:ea typeface="KoPub돋움체_Pro Medium" pitchFamily="18" charset="-127"/>
              </a:rPr>
              <a:t>스프라이트</a:t>
            </a:r>
            <a:r>
              <a:rPr lang="ko-KR" altLang="en-US" dirty="0" smtClean="0">
                <a:latin typeface="KoPub돋움체_Pro Medium" pitchFamily="18" charset="-127"/>
                <a:ea typeface="KoPub돋움체_Pro Medium" pitchFamily="18" charset="-127"/>
              </a:rPr>
              <a:t> 배율을 바꾸려면 </a:t>
            </a:r>
            <a:r>
              <a:rPr lang="en-US" altLang="ko-KR" dirty="0" smtClean="0">
                <a:latin typeface="KoPub돋움체_Pro Medium" pitchFamily="18" charset="-127"/>
                <a:ea typeface="KoPub돋움체_Pro Medium" pitchFamily="18" charset="-127"/>
              </a:rPr>
              <a:t>Transform </a:t>
            </a:r>
            <a:r>
              <a:rPr lang="ko-KR" altLang="en-US" dirty="0" smtClean="0">
                <a:latin typeface="KoPub돋움체_Pro Medium" pitchFamily="18" charset="-127"/>
                <a:ea typeface="KoPub돋움체_Pro Medium" pitchFamily="18" charset="-127"/>
              </a:rPr>
              <a:t>컴포넌트의 </a:t>
            </a:r>
            <a:r>
              <a:rPr lang="en-US" altLang="ko-KR" dirty="0" err="1" smtClean="0">
                <a:latin typeface="KoPub돋움체_Pro Medium" pitchFamily="18" charset="-127"/>
                <a:ea typeface="KoPub돋움체_Pro Medium" pitchFamily="18" charset="-127"/>
              </a:rPr>
              <a:t>localScale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변수 값을 바꿈</a:t>
            </a:r>
          </a:p>
          <a:p>
            <a:pPr lvl="1"/>
            <a:r>
              <a:rPr lang="ko-KR" altLang="en-US" dirty="0" smtClean="0">
                <a:latin typeface="KoPub돋움체_Pro Medium" pitchFamily="18" charset="-127"/>
                <a:ea typeface="KoPub돋움체_Pro Medium" pitchFamily="18" charset="-127"/>
              </a:rPr>
              <a:t>여기서는 </a:t>
            </a:r>
            <a:r>
              <a:rPr lang="en-US" altLang="ko-KR" dirty="0" smtClean="0">
                <a:latin typeface="KoPub돋움체_Pro Medium" pitchFamily="18" charset="-127"/>
                <a:ea typeface="KoPub돋움체_Pro Medium" pitchFamily="18" charset="-127"/>
              </a:rPr>
              <a:t>Key </a:t>
            </a:r>
            <a:r>
              <a:rPr lang="ko-KR" altLang="en-US" dirty="0" smtClean="0">
                <a:latin typeface="KoPub돋움체_Pro Medium" pitchFamily="18" charset="-127"/>
                <a:ea typeface="KoPub돋움체_Pro Medium" pitchFamily="18" charset="-127"/>
              </a:rPr>
              <a:t>변수를 사용하고       </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눌렀다면 </a:t>
            </a:r>
            <a:r>
              <a:rPr lang="en-US" altLang="ko-KR" dirty="0" smtClean="0">
                <a:latin typeface="KoPub돋움체_Pro Medium" pitchFamily="18" charset="-127"/>
                <a:ea typeface="KoPub돋움체_Pro Medium" pitchFamily="18" charset="-127"/>
              </a:rPr>
              <a:t>X</a:t>
            </a:r>
            <a:r>
              <a:rPr lang="ko-KR" altLang="en-US" dirty="0" smtClean="0">
                <a:latin typeface="KoPub돋움체_Pro Medium" pitchFamily="18" charset="-127"/>
                <a:ea typeface="KoPub돋움체_Pro Medium" pitchFamily="18" charset="-127"/>
              </a:rPr>
              <a:t>축 방향으로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배</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를 눌렀다면 </a:t>
            </a:r>
            <a:r>
              <a:rPr lang="en-US" altLang="ko-KR" dirty="0" smtClean="0">
                <a:latin typeface="KoPub돋움체_Pro Medium" pitchFamily="18" charset="-127"/>
                <a:ea typeface="KoPub돋움체_Pro Medium" pitchFamily="18" charset="-127"/>
              </a:rPr>
              <a:t>X</a:t>
            </a:r>
            <a:r>
              <a:rPr lang="ko-KR" altLang="en-US" dirty="0" smtClean="0">
                <a:latin typeface="KoPub돋움체_Pro Medium" pitchFamily="18" charset="-127"/>
                <a:ea typeface="KoPub돋움체_Pro Medium" pitchFamily="18" charset="-127"/>
              </a:rPr>
              <a:t>축 방향으로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배로 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실행 도구를 다시 클릭해 화살표 키에 따라 플레이어가 반전되는지 확인함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31378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6-43 </a:t>
              </a:r>
              <a:r>
                <a:rPr lang="ko-KR" altLang="en-US" sz="1200" b="1" dirty="0" smtClean="0">
                  <a:solidFill>
                    <a:srgbClr val="504B4B"/>
                  </a:solidFill>
                  <a:latin typeface="KoPub돋움체_Pro Medium" pitchFamily="18" charset="-127"/>
                  <a:ea typeface="KoPub돋움체_Pro Medium" pitchFamily="18" charset="-127"/>
                </a:rPr>
                <a:t>자연스럽게 움직이는지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8" name="Picture 2"/>
          <p:cNvPicPr>
            <a:picLocks noChangeAspect="1" noChangeArrowheads="1"/>
          </p:cNvPicPr>
          <p:nvPr/>
        </p:nvPicPr>
        <p:blipFill>
          <a:blip r:embed="rId4" cstate="print"/>
          <a:srcRect/>
          <a:stretch>
            <a:fillRect/>
          </a:stretch>
        </p:blipFill>
        <p:spPr bwMode="auto">
          <a:xfrm>
            <a:off x="3650288" y="2334467"/>
            <a:ext cx="371892" cy="301534"/>
          </a:xfrm>
          <a:prstGeom prst="rect">
            <a:avLst/>
          </a:prstGeom>
          <a:noFill/>
          <a:ln w="9525">
            <a:no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6530638" y="2334467"/>
            <a:ext cx="360132" cy="291999"/>
          </a:xfrm>
          <a:prstGeom prst="rect">
            <a:avLst/>
          </a:prstGeom>
          <a:noFill/>
          <a:ln w="9525">
            <a:noFill/>
            <a:miter lim="800000"/>
            <a:headEnd/>
            <a:tailEnd/>
          </a:ln>
        </p:spPr>
      </p:pic>
      <p:pic>
        <p:nvPicPr>
          <p:cNvPr id="7170" name="Picture 2"/>
          <p:cNvPicPr>
            <a:picLocks noChangeAspect="1" noChangeArrowheads="1"/>
          </p:cNvPicPr>
          <p:nvPr/>
        </p:nvPicPr>
        <p:blipFill>
          <a:blip r:embed="rId6" cstate="print"/>
          <a:srcRect/>
          <a:stretch>
            <a:fillRect/>
          </a:stretch>
        </p:blipFill>
        <p:spPr bwMode="auto">
          <a:xfrm>
            <a:off x="539510" y="3601821"/>
            <a:ext cx="4973016" cy="290009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6.5 </a:t>
            </a:r>
            <a:r>
              <a:rPr lang="ko-KR" altLang="en-US" dirty="0" smtClean="0">
                <a:latin typeface="KoPub돋움체_Pro Medium" pitchFamily="18" charset="-127"/>
                <a:ea typeface="KoPub돋움체_Pro Medium" pitchFamily="18" charset="-127"/>
              </a:rPr>
              <a:t>입력에 맞춰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움직이는 방향에 따라 플레이어 이미지 반전</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힘을 가한 후의 움직임은 </a:t>
            </a:r>
            <a:r>
              <a:rPr lang="ko-KR" altLang="en-US" dirty="0" err="1" smtClean="0">
                <a:latin typeface="KoPub돋움체_Pro Medium" pitchFamily="18" charset="-127"/>
                <a:ea typeface="KoPub돋움체_Pro Medium" pitchFamily="18" charset="-127"/>
              </a:rPr>
              <a:t>유니티가</a:t>
            </a:r>
            <a:r>
              <a:rPr lang="ko-KR" altLang="en-US" dirty="0" smtClean="0">
                <a:latin typeface="KoPub돋움체_Pro Medium" pitchFamily="18" charset="-127"/>
                <a:ea typeface="KoPub돋움체_Pro Medium" pitchFamily="18" charset="-127"/>
              </a:rPr>
              <a:t> 계산하기 때문에 </a:t>
            </a:r>
            <a:r>
              <a:rPr lang="en-US" altLang="ko-KR" dirty="0" smtClean="0">
                <a:latin typeface="KoPub돋움체_Pro Medium" pitchFamily="18" charset="-127"/>
                <a:ea typeface="KoPub돋움체_Pro Medium" pitchFamily="18" charset="-127"/>
              </a:rPr>
              <a:t>Spacebar </a:t>
            </a:r>
            <a:r>
              <a:rPr lang="ko-KR" altLang="en-US" dirty="0" smtClean="0">
                <a:latin typeface="KoPub돋움체_Pro Medium" pitchFamily="18" charset="-127"/>
                <a:ea typeface="KoPub돋움체_Pro Medium" pitchFamily="18" charset="-127"/>
              </a:rPr>
              <a:t>와 좌우 화살표 키</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또는      </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동시에 누르면 사선 방향으로도 점프할 수 있음</a:t>
            </a:r>
            <a:endParaRPr lang="en-US" altLang="ko-KR" dirty="0" smtClean="0">
              <a:latin typeface="KoPub돋움체_Pro Medium" pitchFamily="18" charset="-127"/>
              <a:ea typeface="KoPub돋움체_Pro Medium" pitchFamily="18" charset="-127"/>
            </a:endParaRPr>
          </a:p>
        </p:txBody>
      </p:sp>
      <p:pic>
        <p:nvPicPr>
          <p:cNvPr id="10" name="Picture 3"/>
          <p:cNvPicPr>
            <a:picLocks noChangeAspect="1" noChangeArrowheads="1"/>
          </p:cNvPicPr>
          <p:nvPr/>
        </p:nvPicPr>
        <p:blipFill>
          <a:blip r:embed="rId3" cstate="print"/>
          <a:srcRect/>
          <a:stretch>
            <a:fillRect/>
          </a:stretch>
        </p:blipFill>
        <p:spPr bwMode="auto">
          <a:xfrm>
            <a:off x="1403615" y="1988825"/>
            <a:ext cx="360132" cy="291999"/>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2152506" y="1988825"/>
            <a:ext cx="371892" cy="301534"/>
          </a:xfrm>
          <a:prstGeom prst="rect">
            <a:avLst/>
          </a:prstGeom>
          <a:noFill/>
          <a:ln w="9525">
            <a:noFill/>
            <a:miter lim="800000"/>
            <a:headEnd/>
            <a:tailEnd/>
          </a:ln>
        </p:spPr>
      </p:pic>
      <p:pic>
        <p:nvPicPr>
          <p:cNvPr id="8194" name="Picture 2"/>
          <p:cNvPicPr>
            <a:picLocks noChangeAspect="1" noChangeArrowheads="1"/>
          </p:cNvPicPr>
          <p:nvPr/>
        </p:nvPicPr>
        <p:blipFill>
          <a:blip r:embed="rId5" cstate="print"/>
          <a:srcRect/>
          <a:stretch>
            <a:fillRect/>
          </a:stretch>
        </p:blipFill>
        <p:spPr bwMode="auto">
          <a:xfrm>
            <a:off x="885152" y="2392074"/>
            <a:ext cx="8058551" cy="198091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만들기</a:t>
            </a:r>
            <a:endParaRPr lang="en-US" altLang="ko-KR" dirty="0" smtClean="0">
              <a:latin typeface="KoPub돋움체_Pro Medium" pitchFamily="18" charset="-127"/>
              <a:ea typeface="KoPub돋움체_Pro Medium" pitchFamily="18" charset="-127"/>
            </a:endParaRPr>
          </a:p>
        </p:txBody>
      </p:sp>
      <p:pic>
        <p:nvPicPr>
          <p:cNvPr id="9218" name="Picture 2"/>
          <p:cNvPicPr>
            <a:picLocks noChangeAspect="1" noChangeArrowheads="1"/>
          </p:cNvPicPr>
          <p:nvPr/>
        </p:nvPicPr>
        <p:blipFill>
          <a:blip r:embed="rId3" cstate="print"/>
          <a:srcRect/>
          <a:stretch>
            <a:fillRect/>
          </a:stretch>
        </p:blipFill>
        <p:spPr bwMode="auto">
          <a:xfrm>
            <a:off x="753364" y="1711357"/>
            <a:ext cx="8081554" cy="183285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애니메이션</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사용자 입력에 따라 플레이어가 움직임</a:t>
            </a:r>
          </a:p>
          <a:p>
            <a:pPr lvl="1"/>
            <a:r>
              <a:rPr lang="ko-KR" altLang="en-US" dirty="0" smtClean="0">
                <a:latin typeface="KoPub돋움체_Pro Medium" pitchFamily="18" charset="-127"/>
                <a:ea typeface="KoPub돋움체_Pro Medium" pitchFamily="18" charset="-127"/>
              </a:rPr>
              <a:t>플레이어가 움직일 때 </a:t>
            </a:r>
            <a:r>
              <a:rPr lang="ko-KR" altLang="en-US" dirty="0" err="1" smtClean="0">
                <a:latin typeface="KoPub돋움체_Pro Medium" pitchFamily="18" charset="-127"/>
                <a:ea typeface="KoPub돋움체_Pro Medium" pitchFamily="18" charset="-127"/>
              </a:rPr>
              <a:t>스프라이트</a:t>
            </a:r>
            <a:r>
              <a:rPr lang="ko-KR" altLang="en-US" dirty="0" smtClean="0">
                <a:latin typeface="KoPub돋움체_Pro Medium" pitchFamily="18" charset="-127"/>
                <a:ea typeface="KoPub돋움체_Pro Medium" pitchFamily="18" charset="-127"/>
              </a:rPr>
              <a:t> 그림이 변하지 않는 것은 조금 아쉬움</a:t>
            </a:r>
          </a:p>
          <a:p>
            <a:pPr lvl="1"/>
            <a:r>
              <a:rPr lang="ko-KR" altLang="en-US" dirty="0" smtClean="0">
                <a:latin typeface="KoPub돋움체_Pro Medium" pitchFamily="18" charset="-127"/>
                <a:ea typeface="KoPub돋움체_Pro Medium" pitchFamily="18" charset="-127"/>
              </a:rPr>
              <a:t>일반적으로 캐릭터 애니메이션을 만들 때는 </a:t>
            </a:r>
            <a:r>
              <a:rPr lang="ko-KR" altLang="en-US" dirty="0" err="1" smtClean="0">
                <a:latin typeface="KoPub돋움체_Pro Medium" pitchFamily="18" charset="-127"/>
                <a:ea typeface="KoPub돋움체_Pro Medium" pitchFamily="18" charset="-127"/>
              </a:rPr>
              <a:t>플립북</a:t>
            </a:r>
            <a:r>
              <a:rPr lang="ko-KR" altLang="en-US" dirty="0" smtClean="0">
                <a:latin typeface="KoPub돋움체_Pro Medium" pitchFamily="18" charset="-127"/>
                <a:ea typeface="KoPub돋움체_Pro Medium" pitchFamily="18" charset="-127"/>
              </a:rPr>
              <a:t> 방식을 사용함</a:t>
            </a:r>
          </a:p>
          <a:p>
            <a:pPr lvl="1"/>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2D </a:t>
            </a:r>
            <a:r>
              <a:rPr lang="ko-KR" altLang="en-US" dirty="0" smtClean="0">
                <a:latin typeface="KoPub돋움체_Pro Medium" pitchFamily="18" charset="-127"/>
                <a:ea typeface="KoPub돋움체_Pro Medium" pitchFamily="18" charset="-127"/>
              </a:rPr>
              <a:t>게임에서도 </a:t>
            </a:r>
            <a:r>
              <a:rPr lang="ko-KR" altLang="en-US" dirty="0" err="1" smtClean="0">
                <a:latin typeface="KoPub돋움체_Pro Medium" pitchFamily="18" charset="-127"/>
                <a:ea typeface="KoPub돋움체_Pro Medium" pitchFamily="18" charset="-127"/>
              </a:rPr>
              <a:t>플립북</a:t>
            </a:r>
            <a:r>
              <a:rPr lang="ko-KR" altLang="en-US" dirty="0" smtClean="0">
                <a:latin typeface="KoPub돋움체_Pro Medium" pitchFamily="18" charset="-127"/>
                <a:ea typeface="KoPub돋움체_Pro Medium" pitchFamily="18" charset="-127"/>
              </a:rPr>
              <a:t> 방식과 유사한 방식을 씀</a:t>
            </a:r>
          </a:p>
          <a:p>
            <a:pPr lvl="1"/>
            <a:r>
              <a:rPr lang="ko-KR" altLang="en-US" dirty="0" smtClean="0">
                <a:latin typeface="KoPub돋움체_Pro Medium" pitchFamily="18" charset="-127"/>
                <a:ea typeface="KoPub돋움체_Pro Medium" pitchFamily="18" charset="-127"/>
              </a:rPr>
              <a:t>움직임을 조금씩 변경한 </a:t>
            </a:r>
            <a:r>
              <a:rPr lang="ko-KR" altLang="en-US" dirty="0" err="1" smtClean="0">
                <a:latin typeface="KoPub돋움체_Pro Medium" pitchFamily="18" charset="-127"/>
                <a:ea typeface="KoPub돋움체_Pro Medium" pitchFamily="18" charset="-127"/>
              </a:rPr>
              <a:t>스프라이트를</a:t>
            </a:r>
            <a:r>
              <a:rPr lang="ko-KR" altLang="en-US" dirty="0" smtClean="0">
                <a:latin typeface="KoPub돋움체_Pro Medium" pitchFamily="18" charset="-127"/>
                <a:ea typeface="KoPub돋움체_Pro Medium" pitchFamily="18" charset="-127"/>
              </a:rPr>
              <a:t> 준비해 일정 간격으로 바꿔 주는 방식을 사용하는데</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이를 스프라이트 애니메이션이라고 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371703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6-44 </a:t>
              </a:r>
              <a:r>
                <a:rPr lang="ko-KR" altLang="en-US" sz="1200" b="1" dirty="0" err="1" smtClean="0">
                  <a:solidFill>
                    <a:srgbClr val="504B4B"/>
                  </a:solidFill>
                  <a:latin typeface="KoPub돋움체_Pro Medium" pitchFamily="18" charset="-127"/>
                  <a:ea typeface="KoPub돋움체_Pro Medium" pitchFamily="18" charset="-127"/>
                </a:rPr>
                <a:t>스프라이트</a:t>
              </a:r>
              <a:r>
                <a:rPr lang="ko-KR" altLang="en-US" sz="1200" b="1" dirty="0" smtClean="0">
                  <a:solidFill>
                    <a:srgbClr val="504B4B"/>
                  </a:solidFill>
                  <a:latin typeface="KoPub돋움체_Pro Medium" pitchFamily="18" charset="-127"/>
                  <a:ea typeface="KoPub돋움체_Pro Medium" pitchFamily="18" charset="-127"/>
                </a:rPr>
                <a:t> 애니메이션</a:t>
              </a:r>
              <a:r>
                <a:rPr lang="en-US" altLang="ko-KR" sz="1200" b="1" dirty="0" smtClean="0">
                  <a:solidFill>
                    <a:srgbClr val="504B4B"/>
                  </a:solidFill>
                  <a:latin typeface="KoPub돋움체_Pro Medium" pitchFamily="18" charset="-127"/>
                  <a:ea typeface="KoPub돋움체_Pro Medium" pitchFamily="18" charset="-127"/>
                </a:rPr>
                <a:t>(</a:t>
              </a:r>
              <a:r>
                <a:rPr lang="ko-KR" altLang="en-US" sz="1200" b="1" dirty="0" err="1" smtClean="0">
                  <a:solidFill>
                    <a:srgbClr val="504B4B"/>
                  </a:solidFill>
                  <a:latin typeface="KoPub돋움체_Pro Medium" pitchFamily="18" charset="-127"/>
                  <a:ea typeface="KoPub돋움체_Pro Medium" pitchFamily="18" charset="-127"/>
                </a:rPr>
                <a:t>플립북</a:t>
              </a:r>
              <a:r>
                <a:rPr lang="en-US" altLang="ko-KR" sz="1200" b="1" dirty="0" smtClean="0">
                  <a:solidFill>
                    <a:srgbClr val="504B4B"/>
                  </a:solidFill>
                  <a:latin typeface="KoPub돋움체_Pro Medium" pitchFamily="18" charset="-127"/>
                  <a:ea typeface="KoPub돋움체_Pro Medium" pitchFamily="18" charset="-127"/>
                </a:rPr>
                <a:t>)</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242" name="Picture 2"/>
          <p:cNvPicPr>
            <a:picLocks noChangeAspect="1" noChangeArrowheads="1"/>
          </p:cNvPicPr>
          <p:nvPr/>
        </p:nvPicPr>
        <p:blipFill>
          <a:blip r:embed="rId4" cstate="print"/>
          <a:srcRect/>
          <a:stretch>
            <a:fillRect/>
          </a:stretch>
        </p:blipFill>
        <p:spPr bwMode="auto">
          <a:xfrm>
            <a:off x="425450" y="4005070"/>
            <a:ext cx="6881041" cy="227655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애니메이션</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스프라이트</a:t>
            </a:r>
            <a:r>
              <a:rPr lang="ko-KR" altLang="en-US" dirty="0" smtClean="0">
                <a:latin typeface="KoPub돋움체_Pro Medium" pitchFamily="18" charset="-127"/>
                <a:ea typeface="KoPub돋움체_Pro Medium" pitchFamily="18" charset="-127"/>
              </a:rPr>
              <a:t> 애니메이션을 만들려면 게임을 실행할 때 스크립트에서 일러스트를 한 컷씩 교체하거나 애니메이션 작성과 전환을 일관되게 할 수 있는 메카님 구조를 사용함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40136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6-45 </a:t>
              </a:r>
              <a:r>
                <a:rPr lang="ko-KR" altLang="en-US" sz="1200" b="1" dirty="0" smtClean="0">
                  <a:solidFill>
                    <a:srgbClr val="504B4B"/>
                  </a:solidFill>
                  <a:latin typeface="KoPub돋움체_Pro Medium" pitchFamily="18" charset="-127"/>
                  <a:ea typeface="KoPub돋움체_Pro Medium" pitchFamily="18" charset="-127"/>
                </a:rPr>
                <a:t>애니메이션 방법</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1266" name="Picture 2"/>
          <p:cNvPicPr>
            <a:picLocks noChangeAspect="1" noChangeArrowheads="1"/>
          </p:cNvPicPr>
          <p:nvPr/>
        </p:nvPicPr>
        <p:blipFill>
          <a:blip r:embed="rId4" cstate="print"/>
          <a:srcRect/>
          <a:stretch>
            <a:fillRect/>
          </a:stretch>
        </p:blipFill>
        <p:spPr bwMode="auto">
          <a:xfrm>
            <a:off x="654725" y="2729342"/>
            <a:ext cx="6024492" cy="311915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메카님</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메카님</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Mecanim</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은 애니메이션을 작성하고 실행할 때 유니티 에디터에서 일관되게 조작할 수 있는 기능임</a:t>
            </a:r>
          </a:p>
          <a:p>
            <a:pPr lvl="1"/>
            <a:r>
              <a:rPr lang="ko-KR" altLang="en-US" dirty="0" smtClean="0">
                <a:latin typeface="KoPub돋움체_Pro Medium" pitchFamily="18" charset="-127"/>
                <a:ea typeface="KoPub돋움체_Pro Medium" pitchFamily="18" charset="-127"/>
              </a:rPr>
              <a:t>메카님을 사용하면</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게임을 설계할 때 </a:t>
            </a:r>
            <a:r>
              <a:rPr lang="ko-KR" altLang="en-US" dirty="0" err="1" smtClean="0">
                <a:latin typeface="KoPub돋움체_Pro Medium" pitchFamily="18" charset="-127"/>
                <a:ea typeface="KoPub돋움체_Pro Medium" pitchFamily="18" charset="-127"/>
              </a:rPr>
              <a:t>스프라이트</a:t>
            </a:r>
            <a:r>
              <a:rPr lang="ko-KR" altLang="en-US" dirty="0" smtClean="0">
                <a:latin typeface="KoPub돋움체_Pro Medium" pitchFamily="18" charset="-127"/>
                <a:ea typeface="KoPub돋움체_Pro Medium" pitchFamily="18" charset="-127"/>
              </a:rPr>
              <a:t> 애니메이션을 작성해 각 애니메이션의 교체 시기를 지정할 수 있음</a:t>
            </a:r>
          </a:p>
          <a:p>
            <a:pPr lvl="1"/>
            <a:r>
              <a:rPr lang="ko-KR" altLang="en-US" dirty="0" smtClean="0">
                <a:latin typeface="KoPub돋움체_Pro Medium" pitchFamily="18" charset="-127"/>
                <a:ea typeface="KoPub돋움체_Pro Medium" pitchFamily="18" charset="-127"/>
              </a:rPr>
              <a:t>게임을 </a:t>
            </a:r>
            <a:r>
              <a:rPr lang="ko-KR" altLang="en-US" dirty="0" err="1" smtClean="0">
                <a:latin typeface="KoPub돋움체_Pro Medium" pitchFamily="18" charset="-127"/>
                <a:ea typeface="KoPub돋움체_Pro Medium" pitchFamily="18" charset="-127"/>
              </a:rPr>
              <a:t>플레이할</a:t>
            </a:r>
            <a:r>
              <a:rPr lang="ko-KR" altLang="en-US" dirty="0" smtClean="0">
                <a:latin typeface="KoPub돋움체_Pro Medium" pitchFamily="18" charset="-127"/>
                <a:ea typeface="KoPub돋움체_Pro Medium" pitchFamily="18" charset="-127"/>
              </a:rPr>
              <a:t> 때 메카님이 오브젝트 상태를 판단하고 자동으로 애니메이션을 바꿔 재생할 수 있음</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60182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6-46 </a:t>
              </a:r>
              <a:r>
                <a:rPr lang="ko-KR" altLang="en-US" sz="1200" b="1" dirty="0" smtClean="0">
                  <a:solidFill>
                    <a:srgbClr val="504B4B"/>
                  </a:solidFill>
                  <a:latin typeface="KoPub돋움체_Pro Medium" pitchFamily="18" charset="-127"/>
                  <a:ea typeface="KoPub돋움체_Pro Medium" pitchFamily="18" charset="-127"/>
                </a:rPr>
                <a:t>메카님을 사용한 애니메이션</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2290" name="Picture 2"/>
          <p:cNvPicPr>
            <a:picLocks noChangeAspect="1" noChangeArrowheads="1"/>
          </p:cNvPicPr>
          <p:nvPr/>
        </p:nvPicPr>
        <p:blipFill>
          <a:blip r:embed="rId4" cstate="print"/>
          <a:srcRect/>
          <a:stretch>
            <a:fillRect/>
          </a:stretch>
        </p:blipFill>
        <p:spPr bwMode="auto">
          <a:xfrm>
            <a:off x="481903" y="3944982"/>
            <a:ext cx="6679193" cy="255380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메카님</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6-47 </a:t>
              </a:r>
              <a:r>
                <a:rPr lang="ko-KR" altLang="en-US" sz="1200" b="1" dirty="0" smtClean="0">
                  <a:solidFill>
                    <a:srgbClr val="504B4B"/>
                  </a:solidFill>
                  <a:latin typeface="KoPub돋움체_Pro Medium" pitchFamily="18" charset="-127"/>
                  <a:ea typeface="KoPub돋움체_Pro Medium" pitchFamily="18" charset="-127"/>
                </a:rPr>
                <a:t>메카님의 구성과 컴포넌트의 관계</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3314" name="Picture 2"/>
          <p:cNvPicPr>
            <a:picLocks noChangeAspect="1" noChangeArrowheads="1"/>
          </p:cNvPicPr>
          <p:nvPr/>
        </p:nvPicPr>
        <p:blipFill>
          <a:blip r:embed="rId4" cstate="print"/>
          <a:srcRect/>
          <a:stretch>
            <a:fillRect/>
          </a:stretch>
        </p:blipFill>
        <p:spPr bwMode="auto">
          <a:xfrm>
            <a:off x="471355" y="2104039"/>
            <a:ext cx="7960314" cy="258463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스프라이트와</a:t>
            </a:r>
            <a:r>
              <a:rPr lang="ko-KR" altLang="en-US" dirty="0" smtClean="0">
                <a:latin typeface="KoPub돋움체_Pro Medium" pitchFamily="18" charset="-127"/>
                <a:ea typeface="KoPub돋움체_Pro Medium" pitchFamily="18" charset="-127"/>
              </a:rPr>
              <a:t> 애니메이션 클립</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스프라이트</a:t>
            </a:r>
            <a:r>
              <a:rPr lang="ko-KR" altLang="en-US" dirty="0" smtClean="0">
                <a:latin typeface="KoPub돋움체_Pro Medium" pitchFamily="18" charset="-127"/>
                <a:ea typeface="KoPub돋움체_Pro Medium" pitchFamily="18" charset="-127"/>
              </a:rPr>
              <a:t> 애니메이션을 사용할 수 있도록 </a:t>
            </a:r>
            <a:r>
              <a:rPr lang="ko-KR" altLang="en-US" dirty="0" err="1" smtClean="0">
                <a:latin typeface="KoPub돋움체_Pro Medium" pitchFamily="18" charset="-127"/>
                <a:ea typeface="KoPub돋움체_Pro Medium" pitchFamily="18" charset="-127"/>
              </a:rPr>
              <a:t>스프라이트를</a:t>
            </a:r>
            <a:r>
              <a:rPr lang="ko-KR" altLang="en-US" dirty="0" smtClean="0">
                <a:latin typeface="KoPub돋움체_Pro Medium" pitchFamily="18" charset="-127"/>
                <a:ea typeface="KoPub돋움체_Pro Medium" pitchFamily="18" charset="-127"/>
              </a:rPr>
              <a:t> 정리한 파일이 애니메이션 클립임</a:t>
            </a:r>
          </a:p>
          <a:p>
            <a:pPr lvl="1"/>
            <a:r>
              <a:rPr lang="ko-KR" altLang="en-US" dirty="0" smtClean="0">
                <a:latin typeface="KoPub돋움체_Pro Medium" pitchFamily="18" charset="-127"/>
                <a:ea typeface="KoPub돋움체_Pro Medium" pitchFamily="18" charset="-127"/>
              </a:rPr>
              <a:t>‘걷기 애니메이션’이나 ‘점프 애니메이션’</a:t>
            </a:r>
            <a:r>
              <a:rPr lang="ko-KR" altLang="en-US" dirty="0" err="1" smtClean="0">
                <a:latin typeface="KoPub돋움체_Pro Medium" pitchFamily="18" charset="-127"/>
                <a:ea typeface="KoPub돋움체_Pro Medium" pitchFamily="18" charset="-127"/>
              </a:rPr>
              <a:t>처럼</a:t>
            </a:r>
            <a:r>
              <a:rPr lang="ko-KR" altLang="en-US" dirty="0" smtClean="0">
                <a:latin typeface="KoPub돋움체_Pro Medium" pitchFamily="18" charset="-127"/>
                <a:ea typeface="KoPub돋움체_Pro Medium" pitchFamily="18" charset="-127"/>
              </a:rPr>
              <a:t> 애니메이션마다 애니메이션 클립을 준비함</a:t>
            </a:r>
          </a:p>
          <a:p>
            <a:pPr lvl="1"/>
            <a:r>
              <a:rPr lang="ko-KR" altLang="en-US" dirty="0" smtClean="0">
                <a:latin typeface="KoPub돋움체_Pro Medium" pitchFamily="18" charset="-127"/>
                <a:ea typeface="KoPub돋움체_Pro Medium" pitchFamily="18" charset="-127"/>
              </a:rPr>
              <a:t>애니메이션 클립에는 재생할 </a:t>
            </a:r>
            <a:r>
              <a:rPr lang="ko-KR" altLang="en-US" dirty="0" err="1" smtClean="0">
                <a:latin typeface="KoPub돋움체_Pro Medium" pitchFamily="18" charset="-127"/>
                <a:ea typeface="KoPub돋움체_Pro Medium" pitchFamily="18" charset="-127"/>
              </a:rPr>
              <a:t>스프라이트</a:t>
            </a:r>
            <a:r>
              <a:rPr lang="ko-KR" altLang="en-US" dirty="0" smtClean="0">
                <a:latin typeface="KoPub돋움체_Pro Medium" pitchFamily="18" charset="-127"/>
                <a:ea typeface="KoPub돋움체_Pro Medium" pitchFamily="18" charset="-127"/>
              </a:rPr>
              <a:t> 정보</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재생 속도</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재생 시간 등 정보를 설정함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80461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6-48 </a:t>
              </a:r>
              <a:r>
                <a:rPr lang="ko-KR" altLang="en-US" sz="1200" b="1" dirty="0" smtClean="0">
                  <a:solidFill>
                    <a:srgbClr val="504B4B"/>
                  </a:solidFill>
                  <a:latin typeface="KoPub돋움체_Pro Medium" pitchFamily="18" charset="-127"/>
                  <a:ea typeface="KoPub돋움체_Pro Medium" pitchFamily="18" charset="-127"/>
                </a:rPr>
                <a:t>애니메이션 클립 만들기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4338" name="Picture 2"/>
          <p:cNvPicPr>
            <a:picLocks noChangeAspect="1" noChangeArrowheads="1"/>
          </p:cNvPicPr>
          <p:nvPr/>
        </p:nvPicPr>
        <p:blipFill>
          <a:blip r:embed="rId4" cstate="print"/>
          <a:srcRect/>
          <a:stretch>
            <a:fillRect/>
          </a:stretch>
        </p:blipFill>
        <p:spPr bwMode="auto">
          <a:xfrm>
            <a:off x="481904" y="3257160"/>
            <a:ext cx="8431278" cy="132398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buNone/>
            </a:pPr>
            <a:r>
              <a:rPr lang="ko-KR" altLang="en-US" b="1" dirty="0" smtClean="0">
                <a:latin typeface="KoPub돋움체_Pro Medium" pitchFamily="18" charset="-127"/>
                <a:ea typeface="KoPub돋움체_Pro Medium" pitchFamily="18" charset="-127"/>
              </a:rPr>
              <a:t>         오브젝트를 자동으로 생성할 수 있도록 </a:t>
            </a:r>
            <a:r>
              <a:rPr lang="ko-KR" altLang="en-US" b="1" dirty="0" err="1" smtClean="0">
                <a:latin typeface="KoPub돋움체_Pro Medium" pitchFamily="18" charset="-127"/>
                <a:ea typeface="KoPub돋움체_Pro Medium" pitchFamily="18" charset="-127"/>
              </a:rPr>
              <a:t>제너레이터</a:t>
            </a:r>
            <a:r>
              <a:rPr lang="ko-KR" altLang="en-US" b="1" dirty="0" smtClean="0">
                <a:latin typeface="KoPub돋움체_Pro Medium" pitchFamily="18" charset="-127"/>
                <a:ea typeface="KoPub돋움체_Pro Medium" pitchFamily="18" charset="-127"/>
              </a:rPr>
              <a:t> 스크립트를 정한다</a:t>
            </a:r>
            <a:endParaRPr lang="en-US" altLang="ko-KR" b="1"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a:t>
            </a:r>
            <a:r>
              <a:rPr lang="ko-KR" altLang="en-US" dirty="0" err="1" smtClean="0">
                <a:latin typeface="KoPub돋움체_Pro Medium" pitchFamily="18" charset="-127"/>
                <a:ea typeface="KoPub돋움체_Pro Medium" pitchFamily="18" charset="-127"/>
              </a:rPr>
              <a:t>플레이할</a:t>
            </a:r>
            <a:r>
              <a:rPr lang="ko-KR" altLang="en-US" dirty="0" smtClean="0">
                <a:latin typeface="KoPub돋움체_Pro Medium" pitchFamily="18" charset="-127"/>
                <a:ea typeface="KoPub돋움체_Pro Medium" pitchFamily="18" charset="-127"/>
              </a:rPr>
              <a:t> 때 생성될 오브젝트를 찾음</a:t>
            </a:r>
          </a:p>
          <a:p>
            <a:pPr lvl="1"/>
            <a:r>
              <a:rPr lang="ko-KR" altLang="en-US" dirty="0" smtClean="0">
                <a:latin typeface="KoPub돋움체_Pro Medium" pitchFamily="18" charset="-127"/>
                <a:ea typeface="KoPub돋움체_Pro Medium" pitchFamily="18" charset="-127"/>
              </a:rPr>
              <a:t>여기에 구름을 포함시켜야 할지 고민되지만</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구름 발판은 게임을 만들면서 배치하기로 함</a:t>
            </a:r>
          </a:p>
          <a:p>
            <a:pPr lvl="1"/>
            <a:r>
              <a:rPr lang="ko-KR" altLang="en-US" dirty="0" smtClean="0">
                <a:latin typeface="KoPub돋움체_Pro Medium" pitchFamily="18" charset="-127"/>
                <a:ea typeface="KoPub돋움체_Pro Medium" pitchFamily="18" charset="-127"/>
              </a:rPr>
              <a:t>게임을 </a:t>
            </a:r>
            <a:r>
              <a:rPr lang="ko-KR" altLang="en-US" dirty="0" err="1" smtClean="0">
                <a:latin typeface="KoPub돋움체_Pro Medium" pitchFamily="18" charset="-127"/>
                <a:ea typeface="KoPub돋움체_Pro Medium" pitchFamily="18" charset="-127"/>
              </a:rPr>
              <a:t>플레이할</a:t>
            </a:r>
            <a:r>
              <a:rPr lang="ko-KR" altLang="en-US" dirty="0" smtClean="0">
                <a:latin typeface="KoPub돋움체_Pro Medium" pitchFamily="18" charset="-127"/>
                <a:ea typeface="KoPub돋움체_Pro Medium" pitchFamily="18" charset="-127"/>
              </a:rPr>
              <a:t> 때 생성될 오브젝트는 없음</a:t>
            </a:r>
            <a:endParaRPr lang="en-US" altLang="ko-KR" dirty="0" smtClean="0">
              <a:latin typeface="KoPub돋움체_Pro Medium" pitchFamily="18" charset="-127"/>
              <a:ea typeface="KoPub돋움체_Pro Medium" pitchFamily="18" charset="-127"/>
            </a:endParaRPr>
          </a:p>
          <a:p>
            <a:pPr lvl="1"/>
            <a:endParaRPr lang="en-US" altLang="ko-KR" b="1" dirty="0" smtClean="0">
              <a:latin typeface="KoPub돋움체_Pro Medium" pitchFamily="18" charset="-127"/>
              <a:ea typeface="KoPub돋움체_Pro Medium" pitchFamily="18" charset="-127"/>
            </a:endParaRPr>
          </a:p>
          <a:p>
            <a:pPr lvl="1">
              <a:buNone/>
            </a:pPr>
            <a:r>
              <a:rPr lang="en-US" altLang="ko-KR" b="1" dirty="0" smtClean="0">
                <a:latin typeface="KoPub돋움체_Pro Medium" pitchFamily="18" charset="-127"/>
                <a:ea typeface="KoPub돋움체_Pro Medium" pitchFamily="18" charset="-127"/>
              </a:rPr>
              <a:t>         UI</a:t>
            </a:r>
            <a:r>
              <a:rPr lang="ko-KR" altLang="en-US" b="1" dirty="0" smtClean="0">
                <a:latin typeface="KoPub돋움체_Pro Medium" pitchFamily="18" charset="-127"/>
                <a:ea typeface="KoPub돋움체_Pro Medium" pitchFamily="18" charset="-127"/>
              </a:rPr>
              <a:t>를 갱신할 수 있도록 감독 스크립트를 준비한다</a:t>
            </a:r>
            <a:endParaRPr lang="en-US" altLang="ko-KR" b="1"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진행 상황을 판단해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갱신하거나 장면을 제어하는 감독이 필요함</a:t>
            </a:r>
            <a:endParaRPr lang="en-US" altLang="ko-KR" b="1" dirty="0" smtClean="0">
              <a:latin typeface="KoPub돋움체_Pro Medium" pitchFamily="18" charset="-127"/>
              <a:ea typeface="KoPub돋움체_Pro Medium" pitchFamily="18" charset="-127"/>
            </a:endParaRPr>
          </a:p>
        </p:txBody>
      </p:sp>
      <p:pic>
        <p:nvPicPr>
          <p:cNvPr id="6146" name="Picture 2"/>
          <p:cNvPicPr>
            <a:picLocks noChangeAspect="1" noChangeArrowheads="1"/>
          </p:cNvPicPr>
          <p:nvPr/>
        </p:nvPicPr>
        <p:blipFill>
          <a:blip r:embed="rId3" cstate="print"/>
          <a:srcRect/>
          <a:stretch>
            <a:fillRect/>
          </a:stretch>
        </p:blipFill>
        <p:spPr bwMode="auto">
          <a:xfrm>
            <a:off x="885152" y="1758397"/>
            <a:ext cx="586195" cy="260531"/>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885152" y="3413760"/>
            <a:ext cx="605790" cy="269240"/>
          </a:xfrm>
          <a:prstGeom prst="rect">
            <a:avLst/>
          </a:prstGeom>
          <a:noFill/>
          <a:ln w="9525">
            <a:noFill/>
            <a:miter lim="800000"/>
            <a:headEnd/>
            <a:tailEnd/>
          </a:ln>
        </p:spPr>
      </p:pic>
      <p:pic>
        <p:nvPicPr>
          <p:cNvPr id="6148" name="Picture 4"/>
          <p:cNvPicPr>
            <a:picLocks noChangeAspect="1" noChangeArrowheads="1"/>
          </p:cNvPicPr>
          <p:nvPr/>
        </p:nvPicPr>
        <p:blipFill>
          <a:blip r:embed="rId5" cstate="print"/>
          <a:srcRect/>
          <a:stretch>
            <a:fillRect/>
          </a:stretch>
        </p:blipFill>
        <p:spPr bwMode="auto">
          <a:xfrm>
            <a:off x="885152" y="4097007"/>
            <a:ext cx="8093385" cy="93877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클립과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앞의 애니메이션 클립을 정리한 것이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컨트롤러임</a:t>
            </a:r>
          </a:p>
          <a:p>
            <a:pPr lvl="1"/>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컨트롤러로는 어느 시점에 어느 애니메이션 클립을 재생할지 지정함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44968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6-49 </a:t>
              </a:r>
              <a:r>
                <a:rPr lang="ko-KR" altLang="en-US" sz="1200" b="1" dirty="0" err="1" smtClean="0">
                  <a:solidFill>
                    <a:srgbClr val="504B4B"/>
                  </a:solidFill>
                  <a:latin typeface="KoPub돋움체_Pro Medium" pitchFamily="18" charset="-127"/>
                  <a:ea typeface="KoPub돋움체_Pro Medium" pitchFamily="18" charset="-127"/>
                </a:rPr>
                <a:t>애니메이터</a:t>
              </a:r>
              <a:r>
                <a:rPr lang="ko-KR" altLang="en-US" sz="1200" b="1" dirty="0" smtClean="0">
                  <a:solidFill>
                    <a:srgbClr val="504B4B"/>
                  </a:solidFill>
                  <a:latin typeface="KoPub돋움체_Pro Medium" pitchFamily="18" charset="-127"/>
                  <a:ea typeface="KoPub돋움체_Pro Medium" pitchFamily="18" charset="-127"/>
                </a:rPr>
                <a:t> 컨트롤러로 애니메이션 클립 관리하기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5362" name="Picture 2"/>
          <p:cNvPicPr>
            <a:picLocks noChangeAspect="1" noChangeArrowheads="1"/>
          </p:cNvPicPr>
          <p:nvPr/>
        </p:nvPicPr>
        <p:blipFill>
          <a:blip r:embed="rId4" cstate="print"/>
          <a:srcRect/>
          <a:stretch>
            <a:fillRect/>
          </a:stretch>
        </p:blipFill>
        <p:spPr bwMode="auto">
          <a:xfrm>
            <a:off x="481903" y="2753143"/>
            <a:ext cx="5604324" cy="384424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컨트롤러와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애니메이션하려는</a:t>
            </a:r>
            <a:r>
              <a:rPr lang="ko-KR" altLang="en-US" dirty="0" smtClean="0">
                <a:latin typeface="KoPub돋움체_Pro Medium" pitchFamily="18" charset="-127"/>
                <a:ea typeface="KoPub돋움체_Pro Medium" pitchFamily="18" charset="-127"/>
              </a:rPr>
              <a:t> 오브젝트에 있는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컴포넌트에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컨트롤러를 설정하면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컨트롤러에서 정의한 애니메이션을 재생할 수 있음</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39207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6-50 </a:t>
              </a:r>
              <a:r>
                <a:rPr lang="ko-KR" altLang="en-US" sz="1200" b="1" dirty="0" err="1" smtClean="0">
                  <a:solidFill>
                    <a:srgbClr val="504B4B"/>
                  </a:solidFill>
                  <a:latin typeface="KoPub돋움체_Pro Medium" pitchFamily="18" charset="-127"/>
                  <a:ea typeface="KoPub돋움체_Pro Medium" pitchFamily="18" charset="-127"/>
                </a:rPr>
                <a:t>애니메이터</a:t>
              </a:r>
              <a:r>
                <a:rPr lang="ko-KR" altLang="en-US" sz="1200" b="1" dirty="0" smtClean="0">
                  <a:solidFill>
                    <a:srgbClr val="504B4B"/>
                  </a:solidFill>
                  <a:latin typeface="KoPub돋움체_Pro Medium" pitchFamily="18" charset="-127"/>
                  <a:ea typeface="KoPub돋움체_Pro Medium" pitchFamily="18" charset="-127"/>
                </a:rPr>
                <a:t> 컨트롤러와 </a:t>
              </a:r>
              <a:r>
                <a:rPr lang="en-US" altLang="ko-KR" sz="1200" b="1" dirty="0" smtClean="0">
                  <a:solidFill>
                    <a:srgbClr val="504B4B"/>
                  </a:solidFill>
                  <a:latin typeface="KoPub돋움체_Pro Medium" pitchFamily="18" charset="-127"/>
                  <a:ea typeface="KoPub돋움체_Pro Medium" pitchFamily="18" charset="-127"/>
                </a:rPr>
                <a:t>Animator </a:t>
              </a:r>
              <a:r>
                <a:rPr lang="ko-KR" altLang="en-US" sz="1200" b="1" dirty="0" smtClean="0">
                  <a:solidFill>
                    <a:srgbClr val="504B4B"/>
                  </a:solidFill>
                  <a:latin typeface="KoPub돋움체_Pro Medium" pitchFamily="18" charset="-127"/>
                  <a:ea typeface="KoPub돋움체_Pro Medium" pitchFamily="18" charset="-127"/>
                </a:rPr>
                <a:t>컴포넌트 관계</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6387" name="Picture 3"/>
          <p:cNvPicPr>
            <a:picLocks noChangeAspect="1" noChangeArrowheads="1"/>
          </p:cNvPicPr>
          <p:nvPr/>
        </p:nvPicPr>
        <p:blipFill>
          <a:blip r:embed="rId4" cstate="print"/>
          <a:srcRect/>
          <a:stretch>
            <a:fillRect/>
          </a:stretch>
        </p:blipFill>
        <p:spPr bwMode="auto">
          <a:xfrm>
            <a:off x="597117" y="2729107"/>
            <a:ext cx="7072448" cy="306178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클립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메카님을 사용해 처음으로 애니메이션 클립</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을 작성 할 때는 다음 </a:t>
            </a:r>
            <a:r>
              <a:rPr lang="en-US" altLang="ko-KR" dirty="0" smtClean="0">
                <a:latin typeface="KoPub돋움체_Pro Medium" pitchFamily="18" charset="-127"/>
                <a:ea typeface="KoPub돋움체_Pro Medium" pitchFamily="18" charset="-127"/>
              </a:rPr>
              <a:t>    ~      </a:t>
            </a:r>
            <a:r>
              <a:rPr lang="ko-KR" altLang="en-US" dirty="0" smtClean="0">
                <a:latin typeface="KoPub돋움체_Pro Medium" pitchFamily="18" charset="-127"/>
                <a:ea typeface="KoPub돋움체_Pro Medium" pitchFamily="18" charset="-127"/>
              </a:rPr>
              <a:t>단계가 자동으로 실행됨</a:t>
            </a:r>
            <a:endParaRPr lang="en-US" altLang="ko-KR" dirty="0" smtClean="0">
              <a:latin typeface="KoPub돋움체_Pro Medium" pitchFamily="18" charset="-127"/>
              <a:ea typeface="KoPub돋움체_Pro Medium" pitchFamily="18" charset="-127"/>
            </a:endParaRPr>
          </a:p>
          <a:p>
            <a:pPr lvl="1">
              <a:buNone/>
            </a:pPr>
            <a:r>
              <a:rPr lang="ko-KR" altLang="en-US" dirty="0" smtClean="0">
                <a:latin typeface="KoPub돋움체_Pro Medium" pitchFamily="18" charset="-127"/>
                <a:ea typeface="KoPub돋움체_Pro Medium" pitchFamily="18" charset="-127"/>
              </a:rPr>
              <a:t>         애니메이션 클립 파일</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이 생성됨</a:t>
            </a:r>
          </a:p>
          <a:p>
            <a:pPr lvl="1">
              <a:buNone/>
            </a:pP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 파일</a:t>
            </a:r>
            <a:r>
              <a:rPr lang="en-US" altLang="ko-KR" dirty="0" smtClean="0">
                <a:latin typeface="KoPub돋움체_Pro Medium" pitchFamily="18" charset="-127"/>
                <a:ea typeface="KoPub돋움체_Pro Medium" pitchFamily="18" charset="-127"/>
              </a:rPr>
              <a:t>(cat)</a:t>
            </a:r>
            <a:r>
              <a:rPr lang="ko-KR" altLang="en-US" dirty="0" smtClean="0">
                <a:latin typeface="KoPub돋움체_Pro Medium" pitchFamily="18" charset="-127"/>
                <a:ea typeface="KoPub돋움체_Pro Medium" pitchFamily="18" charset="-127"/>
              </a:rPr>
              <a:t>이 생성됨</a:t>
            </a:r>
          </a:p>
          <a:p>
            <a:pPr lvl="1">
              <a:buNone/>
            </a:pP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애니메이터</a:t>
            </a:r>
            <a:r>
              <a:rPr lang="ko-KR" altLang="en-US" dirty="0" smtClean="0">
                <a:latin typeface="KoPub돋움체_Pro Medium" pitchFamily="18" charset="-127"/>
                <a:ea typeface="KoPub돋움체_Pro Medium" pitchFamily="18" charset="-127"/>
              </a:rPr>
              <a:t> 컨트롤러 파일</a:t>
            </a:r>
            <a:r>
              <a:rPr lang="en-US" altLang="ko-KR" dirty="0" smtClean="0">
                <a:latin typeface="KoPub돋움체_Pro Medium" pitchFamily="18" charset="-127"/>
                <a:ea typeface="KoPub돋움체_Pro Medium" pitchFamily="18" charset="-127"/>
              </a:rPr>
              <a:t>(cat)</a:t>
            </a:r>
            <a:r>
              <a:rPr lang="ko-KR" altLang="en-US" dirty="0" smtClean="0">
                <a:latin typeface="KoPub돋움체_Pro Medium" pitchFamily="18" charset="-127"/>
                <a:ea typeface="KoPub돋움체_Pro Medium" pitchFamily="18" charset="-127"/>
              </a:rPr>
              <a:t>이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컴포넌트에 설정됨</a:t>
            </a:r>
          </a:p>
          <a:p>
            <a:pPr lvl="1">
              <a:buNone/>
            </a:pPr>
            <a:r>
              <a:rPr lang="ko-KR" altLang="en-US" dirty="0" smtClean="0">
                <a:latin typeface="KoPub돋움체_Pro Medium" pitchFamily="18" charset="-127"/>
                <a:ea typeface="KoPub돋움체_Pro Medium" pitchFamily="18" charset="-127"/>
              </a:rPr>
              <a:t>         플레이어에 </a:t>
            </a:r>
            <a:r>
              <a:rPr lang="en-US" altLang="ko-KR" dirty="0" smtClean="0">
                <a:latin typeface="KoPub돋움체_Pro Medium" pitchFamily="18" charset="-127"/>
                <a:ea typeface="KoPub돋움체_Pro Medium" pitchFamily="18" charset="-127"/>
              </a:rPr>
              <a:t>Animator </a:t>
            </a:r>
            <a:r>
              <a:rPr lang="ko-KR" altLang="en-US" dirty="0" smtClean="0">
                <a:latin typeface="KoPub돋움체_Pro Medium" pitchFamily="18" charset="-127"/>
                <a:ea typeface="KoPub돋움체_Pro Medium" pitchFamily="18" charset="-127"/>
              </a:rPr>
              <a:t>컴포넌트가 적용됨</a:t>
            </a:r>
            <a:endParaRPr lang="en-US" altLang="ko-KR" dirty="0" smtClean="0">
              <a:latin typeface="KoPub돋움체_Pro Medium" pitchFamily="18" charset="-127"/>
              <a:ea typeface="KoPub돋움체_Pro Medium" pitchFamily="18" charset="-127"/>
            </a:endParaRPr>
          </a:p>
        </p:txBody>
      </p:sp>
      <p:pic>
        <p:nvPicPr>
          <p:cNvPr id="17410" name="Picture 2"/>
          <p:cNvPicPr>
            <a:picLocks noChangeAspect="1" noChangeArrowheads="1"/>
          </p:cNvPicPr>
          <p:nvPr/>
        </p:nvPicPr>
        <p:blipFill>
          <a:blip r:embed="rId3" cstate="print"/>
          <a:srcRect/>
          <a:stretch>
            <a:fillRect/>
          </a:stretch>
        </p:blipFill>
        <p:spPr bwMode="auto">
          <a:xfrm>
            <a:off x="6818673" y="1758397"/>
            <a:ext cx="299902" cy="310243"/>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7267662" y="1758397"/>
            <a:ext cx="299902" cy="310243"/>
          </a:xfrm>
          <a:prstGeom prst="rect">
            <a:avLst/>
          </a:prstGeom>
          <a:noFill/>
          <a:ln w="9525">
            <a:noFill/>
            <a:miter lim="800000"/>
            <a:headEnd/>
            <a:tailEnd/>
          </a:ln>
        </p:spPr>
      </p:pic>
      <p:pic>
        <p:nvPicPr>
          <p:cNvPr id="17413" name="Picture 5"/>
          <p:cNvPicPr>
            <a:picLocks noChangeAspect="1" noChangeArrowheads="1"/>
          </p:cNvPicPr>
          <p:nvPr/>
        </p:nvPicPr>
        <p:blipFill>
          <a:blip r:embed="rId5" cstate="print"/>
          <a:srcRect/>
          <a:stretch>
            <a:fillRect/>
          </a:stretch>
        </p:blipFill>
        <p:spPr bwMode="auto">
          <a:xfrm>
            <a:off x="1115580" y="2276860"/>
            <a:ext cx="315302" cy="324576"/>
          </a:xfrm>
          <a:prstGeom prst="rect">
            <a:avLst/>
          </a:prstGeom>
          <a:noFill/>
          <a:ln w="9525">
            <a:noFill/>
            <a:miter lim="800000"/>
            <a:headEnd/>
            <a:tailEnd/>
          </a:ln>
        </p:spPr>
      </p:pic>
      <p:pic>
        <p:nvPicPr>
          <p:cNvPr id="17414" name="Picture 6"/>
          <p:cNvPicPr>
            <a:picLocks noChangeAspect="1" noChangeArrowheads="1"/>
          </p:cNvPicPr>
          <p:nvPr/>
        </p:nvPicPr>
        <p:blipFill>
          <a:blip r:embed="rId6" cstate="print"/>
          <a:srcRect/>
          <a:stretch>
            <a:fillRect/>
          </a:stretch>
        </p:blipFill>
        <p:spPr bwMode="auto">
          <a:xfrm>
            <a:off x="1115580" y="2622502"/>
            <a:ext cx="315302" cy="324576"/>
          </a:xfrm>
          <a:prstGeom prst="rect">
            <a:avLst/>
          </a:prstGeom>
          <a:noFill/>
          <a:ln w="9525">
            <a:noFill/>
            <a:miter lim="800000"/>
            <a:headEnd/>
            <a:tailEnd/>
          </a:ln>
        </p:spPr>
      </p:pic>
      <p:pic>
        <p:nvPicPr>
          <p:cNvPr id="17415" name="Picture 7"/>
          <p:cNvPicPr>
            <a:picLocks noChangeAspect="1" noChangeArrowheads="1"/>
          </p:cNvPicPr>
          <p:nvPr/>
        </p:nvPicPr>
        <p:blipFill>
          <a:blip r:embed="rId7" cstate="print"/>
          <a:srcRect/>
          <a:stretch>
            <a:fillRect/>
          </a:stretch>
        </p:blipFill>
        <p:spPr bwMode="auto">
          <a:xfrm>
            <a:off x="1115580" y="2968144"/>
            <a:ext cx="315302" cy="324576"/>
          </a:xfrm>
          <a:prstGeom prst="rect">
            <a:avLst/>
          </a:prstGeom>
          <a:noFill/>
          <a:ln w="9525">
            <a:noFill/>
            <a:miter lim="800000"/>
            <a:headEnd/>
            <a:tailEnd/>
          </a:ln>
        </p:spPr>
      </p:pic>
      <p:pic>
        <p:nvPicPr>
          <p:cNvPr id="17416" name="Picture 8"/>
          <p:cNvPicPr>
            <a:picLocks noChangeAspect="1" noChangeArrowheads="1"/>
          </p:cNvPicPr>
          <p:nvPr/>
        </p:nvPicPr>
        <p:blipFill>
          <a:blip r:embed="rId8" cstate="print"/>
          <a:srcRect/>
          <a:stretch>
            <a:fillRect/>
          </a:stretch>
        </p:blipFill>
        <p:spPr bwMode="auto">
          <a:xfrm>
            <a:off x="1115580" y="3313786"/>
            <a:ext cx="315302" cy="324576"/>
          </a:xfrm>
          <a:prstGeom prst="rect">
            <a:avLst/>
          </a:prstGeom>
          <a:noFill/>
          <a:ln w="9525">
            <a:noFill/>
            <a:miter lim="800000"/>
            <a:headEnd/>
            <a:tailEnd/>
          </a:ln>
        </p:spPr>
      </p:pic>
      <p:grpSp>
        <p:nvGrpSpPr>
          <p:cNvPr id="15" name="그룹 11"/>
          <p:cNvGrpSpPr/>
          <p:nvPr/>
        </p:nvGrpSpPr>
        <p:grpSpPr>
          <a:xfrm>
            <a:off x="597117" y="3726327"/>
            <a:ext cx="8295408" cy="336350"/>
            <a:chOff x="597117" y="3035043"/>
            <a:chExt cx="8295408" cy="336350"/>
          </a:xfrm>
        </p:grpSpPr>
        <p:sp>
          <p:nvSpPr>
            <p:cNvPr id="1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6-51 </a:t>
              </a:r>
              <a:r>
                <a:rPr lang="ko-KR" altLang="en-US" sz="1200" b="1" dirty="0" smtClean="0">
                  <a:solidFill>
                    <a:srgbClr val="504B4B"/>
                  </a:solidFill>
                  <a:latin typeface="KoPub돋움체_Pro Medium" pitchFamily="18" charset="-127"/>
                  <a:ea typeface="KoPub돋움체_Pro Medium" pitchFamily="18" charset="-127"/>
                </a:rPr>
                <a:t>자동으로 실행되는 네 가지 조작</a:t>
              </a:r>
            </a:p>
          </p:txBody>
        </p:sp>
        <p:pic>
          <p:nvPicPr>
            <p:cNvPr id="17" name="Picture 2"/>
            <p:cNvPicPr>
              <a:picLocks noChangeAspect="1" noChangeArrowheads="1"/>
            </p:cNvPicPr>
            <p:nvPr/>
          </p:nvPicPr>
          <p:blipFill>
            <a:blip r:embed="rId9" cstate="print"/>
            <a:srcRect/>
            <a:stretch>
              <a:fillRect/>
            </a:stretch>
          </p:blipFill>
          <p:spPr bwMode="auto">
            <a:xfrm>
              <a:off x="597117" y="3082222"/>
              <a:ext cx="200025" cy="180975"/>
            </a:xfrm>
            <a:prstGeom prst="rect">
              <a:avLst/>
            </a:prstGeom>
            <a:noFill/>
            <a:ln w="9525">
              <a:noFill/>
              <a:miter lim="800000"/>
              <a:headEnd/>
              <a:tailEnd/>
            </a:ln>
          </p:spPr>
        </p:pic>
      </p:grpSp>
      <p:pic>
        <p:nvPicPr>
          <p:cNvPr id="17417" name="Picture 9"/>
          <p:cNvPicPr>
            <a:picLocks noChangeAspect="1" noChangeArrowheads="1"/>
          </p:cNvPicPr>
          <p:nvPr/>
        </p:nvPicPr>
        <p:blipFill>
          <a:blip r:embed="rId10" cstate="print"/>
          <a:srcRect/>
          <a:stretch>
            <a:fillRect/>
          </a:stretch>
        </p:blipFill>
        <p:spPr bwMode="auto">
          <a:xfrm>
            <a:off x="585788" y="4005070"/>
            <a:ext cx="7234509" cy="242014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클립 만들기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의 애니메이션 클립을 만들어보자</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104039"/>
            <a:ext cx="8295408" cy="336350"/>
            <a:chOff x="597117" y="3035043"/>
            <a:chExt cx="8295408" cy="336350"/>
          </a:xfrm>
        </p:grpSpPr>
        <p:sp>
          <p:nvSpPr>
            <p:cNvPr id="1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6-52 Animation </a:t>
              </a:r>
              <a:r>
                <a:rPr lang="ko-KR" altLang="en-US" sz="1200" b="1" dirty="0" smtClean="0">
                  <a:solidFill>
                    <a:srgbClr val="504B4B"/>
                  </a:solidFill>
                  <a:latin typeface="KoPub돋움체_Pro Medium" pitchFamily="18" charset="-127"/>
                  <a:ea typeface="KoPub돋움체_Pro Medium" pitchFamily="18" charset="-127"/>
                </a:rPr>
                <a:t>창 열기</a:t>
              </a:r>
            </a:p>
          </p:txBody>
        </p:sp>
        <p:pic>
          <p:nvPicPr>
            <p:cNvPr id="1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8434" name="Picture 2"/>
          <p:cNvPicPr>
            <a:picLocks noChangeAspect="1" noChangeArrowheads="1"/>
          </p:cNvPicPr>
          <p:nvPr/>
        </p:nvPicPr>
        <p:blipFill>
          <a:blip r:embed="rId4" cstate="print"/>
          <a:srcRect/>
          <a:stretch>
            <a:fillRect/>
          </a:stretch>
        </p:blipFill>
        <p:spPr bwMode="auto">
          <a:xfrm>
            <a:off x="424297" y="2392074"/>
            <a:ext cx="8363336" cy="412106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클립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1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6-53 </a:t>
              </a:r>
              <a:r>
                <a:rPr lang="ko-KR" altLang="en-US" sz="1200" b="1" dirty="0" smtClean="0">
                  <a:solidFill>
                    <a:srgbClr val="504B4B"/>
                  </a:solidFill>
                  <a:latin typeface="KoPub돋움체_Pro Medium" pitchFamily="18" charset="-127"/>
                  <a:ea typeface="KoPub돋움체_Pro Medium" pitchFamily="18" charset="-127"/>
                </a:rPr>
                <a:t>걷기 애니메이션 </a:t>
              </a:r>
              <a:r>
                <a:rPr lang="en-US" altLang="ko-KR" sz="1200" b="1" dirty="0" smtClean="0">
                  <a:solidFill>
                    <a:srgbClr val="504B4B"/>
                  </a:solidFill>
                  <a:latin typeface="KoPub돋움체_Pro Medium" pitchFamily="18" charset="-127"/>
                  <a:ea typeface="KoPub돋움체_Pro Medium" pitchFamily="18" charset="-127"/>
                </a:rPr>
                <a:t>Clip </a:t>
              </a:r>
              <a:r>
                <a:rPr lang="ko-KR" altLang="en-US" sz="1200" b="1" dirty="0" smtClean="0">
                  <a:solidFill>
                    <a:srgbClr val="504B4B"/>
                  </a:solidFill>
                  <a:latin typeface="KoPub돋움체_Pro Medium" pitchFamily="18" charset="-127"/>
                  <a:ea typeface="KoPub돋움체_Pro Medium" pitchFamily="18" charset="-127"/>
                </a:rPr>
                <a:t>저장하기</a:t>
              </a:r>
            </a:p>
          </p:txBody>
        </p:sp>
        <p:pic>
          <p:nvPicPr>
            <p:cNvPr id="1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9458" name="Picture 2"/>
          <p:cNvPicPr>
            <a:picLocks noChangeAspect="1" noChangeArrowheads="1"/>
          </p:cNvPicPr>
          <p:nvPr/>
        </p:nvPicPr>
        <p:blipFill>
          <a:blip r:embed="rId4" cstate="print"/>
          <a:srcRect/>
          <a:stretch>
            <a:fillRect/>
          </a:stretch>
        </p:blipFill>
        <p:spPr bwMode="auto">
          <a:xfrm>
            <a:off x="481903" y="2046432"/>
            <a:ext cx="8592962" cy="363691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애니메이션 클립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 단계까지 마치면 그림 </a:t>
            </a:r>
            <a:r>
              <a:rPr lang="en-US" altLang="ko-KR" dirty="0" smtClean="0">
                <a:latin typeface="KoPub돋움체_Pro Medium" pitchFamily="18" charset="-127"/>
                <a:ea typeface="KoPub돋움체_Pro Medium" pitchFamily="18" charset="-127"/>
              </a:rPr>
              <a:t>6-51</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     ~      </a:t>
            </a:r>
            <a:r>
              <a:rPr lang="ko-KR" altLang="en-US" dirty="0" smtClean="0">
                <a:latin typeface="KoPub돋움체_Pro Medium" pitchFamily="18" charset="-127"/>
                <a:ea typeface="KoPub돋움체_Pro Medium" pitchFamily="18" charset="-127"/>
              </a:rPr>
              <a:t>단계가 자동으로 실행됨</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창을 보면 애니메이션 클립인 </a:t>
            </a:r>
            <a:r>
              <a:rPr lang="en-US" altLang="ko-KR" dirty="0" smtClean="0">
                <a:latin typeface="KoPub돋움체_Pro Medium" pitchFamily="18" charset="-127"/>
                <a:ea typeface="KoPub돋움체_Pro Medium" pitchFamily="18" charset="-127"/>
              </a:rPr>
              <a:t>Walk</a:t>
            </a:r>
            <a:r>
              <a:rPr lang="ko-KR" altLang="en-US" dirty="0" smtClean="0">
                <a:latin typeface="KoPub돋움체_Pro Medium" pitchFamily="18" charset="-127"/>
                <a:ea typeface="KoPub돋움체_Pro Medium" pitchFamily="18" charset="-127"/>
              </a:rPr>
              <a:t>와 애니메이터 컨트롤러인 </a:t>
            </a:r>
            <a:r>
              <a:rPr lang="en-US" altLang="ko-KR" dirty="0" smtClean="0">
                <a:latin typeface="KoPub돋움체_Pro Medium" pitchFamily="18" charset="-127"/>
                <a:ea typeface="KoPub돋움체_Pro Medium" pitchFamily="18" charset="-127"/>
              </a:rPr>
              <a:t>cat</a:t>
            </a:r>
            <a:r>
              <a:rPr lang="ko-KR" altLang="en-US" dirty="0" smtClean="0">
                <a:latin typeface="KoPub돋움체_Pro Medium" pitchFamily="18" charset="-127"/>
                <a:ea typeface="KoPub돋움체_Pro Medium" pitchFamily="18" charset="-127"/>
              </a:rPr>
              <a:t>이 만들어진 것을 확인할 수 있음</a:t>
            </a:r>
            <a:endParaRPr lang="en-US" altLang="ko-KR" dirty="0" smtClean="0">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3834976" y="1758397"/>
            <a:ext cx="299902" cy="310243"/>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4283965" y="1758397"/>
            <a:ext cx="299902" cy="31024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애니메이션을 작성하려면 애니메이션 클립의 타임라인에 </a:t>
            </a:r>
            <a:r>
              <a:rPr lang="ko-KR" altLang="en-US" dirty="0" err="1" smtClean="0">
                <a:latin typeface="KoPub돋움체_Pro Medium" pitchFamily="18" charset="-127"/>
                <a:ea typeface="KoPub돋움체_Pro Medium" pitchFamily="18" charset="-127"/>
              </a:rPr>
              <a:t>스프라이트를</a:t>
            </a:r>
            <a:r>
              <a:rPr lang="ko-KR" altLang="en-US" dirty="0" smtClean="0">
                <a:latin typeface="KoPub돋움체_Pro Medium" pitchFamily="18" charset="-127"/>
                <a:ea typeface="KoPub돋움체_Pro Medium" pitchFamily="18" charset="-127"/>
              </a:rPr>
              <a:t> 배치해서 애니메이션을 시작함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몇 초 만에 어느 </a:t>
            </a:r>
            <a:r>
              <a:rPr lang="ko-KR" altLang="en-US" dirty="0" err="1" smtClean="0">
                <a:latin typeface="KoPub돋움체_Pro Medium" pitchFamily="18" charset="-127"/>
                <a:ea typeface="KoPub돋움체_Pro Medium" pitchFamily="18" charset="-127"/>
              </a:rPr>
              <a:t>스프라이트를</a:t>
            </a:r>
            <a:r>
              <a:rPr lang="ko-KR" altLang="en-US" dirty="0" smtClean="0">
                <a:latin typeface="KoPub돋움체_Pro Medium" pitchFamily="18" charset="-127"/>
                <a:ea typeface="KoPub돋움체_Pro Medium" pitchFamily="18" charset="-127"/>
              </a:rPr>
              <a:t> 표시할지 설정해야 함</a:t>
            </a:r>
          </a:p>
          <a:p>
            <a:pPr lvl="1"/>
            <a:r>
              <a:rPr lang="ko-KR" altLang="en-US" dirty="0" smtClean="0">
                <a:latin typeface="KoPub돋움체_Pro Medium" pitchFamily="18" charset="-127"/>
                <a:ea typeface="KoPub돋움체_Pro Medium" pitchFamily="18" charset="-127"/>
              </a:rPr>
              <a:t>그림이 </a:t>
            </a:r>
            <a:r>
              <a:rPr lang="en-US" altLang="ko-KR" dirty="0" smtClean="0">
                <a:latin typeface="KoPub돋움체_Pro Medium" pitchFamily="18" charset="-127"/>
                <a:ea typeface="KoPub돋움체_Pro Medium" pitchFamily="18" charset="-127"/>
              </a:rPr>
              <a:t>0.07</a:t>
            </a:r>
            <a:r>
              <a:rPr lang="ko-KR" altLang="en-US" dirty="0" smtClean="0">
                <a:latin typeface="KoPub돋움체_Pro Medium" pitchFamily="18" charset="-127"/>
                <a:ea typeface="KoPub돋움체_Pro Medium" pitchFamily="18" charset="-127"/>
              </a:rPr>
              <a:t>초마다 바뀌고 한 바퀴가 </a:t>
            </a:r>
            <a:r>
              <a:rPr lang="en-US" altLang="ko-KR" dirty="0" smtClean="0">
                <a:latin typeface="KoPub돋움체_Pro Medium" pitchFamily="18" charset="-127"/>
                <a:ea typeface="KoPub돋움체_Pro Medium" pitchFamily="18" charset="-127"/>
              </a:rPr>
              <a:t>0.28</a:t>
            </a:r>
            <a:r>
              <a:rPr lang="ko-KR" altLang="en-US" dirty="0" smtClean="0">
                <a:latin typeface="KoPub돋움체_Pro Medium" pitchFamily="18" charset="-127"/>
                <a:ea typeface="KoPub돋움체_Pro Medium" pitchFamily="18" charset="-127"/>
              </a:rPr>
              <a:t>초이며 반복해서 재생되는 애니메이션임</a:t>
            </a:r>
          </a:p>
          <a:p>
            <a:pPr lvl="1"/>
            <a:r>
              <a:rPr lang="ko-KR" altLang="en-US" dirty="0" smtClean="0">
                <a:latin typeface="KoPub돋움체_Pro Medium" pitchFamily="18" charset="-127"/>
                <a:ea typeface="KoPub돋움체_Pro Medium" pitchFamily="18" charset="-127"/>
              </a:rPr>
              <a:t>마지막의 </a:t>
            </a:r>
            <a:r>
              <a:rPr lang="en-US" altLang="ko-KR" dirty="0" smtClean="0">
                <a:latin typeface="KoPub돋움체_Pro Medium" pitchFamily="18" charset="-127"/>
                <a:ea typeface="KoPub돋움체_Pro Medium" pitchFamily="18" charset="-127"/>
              </a:rPr>
              <a:t>cat_walk3</a:t>
            </a:r>
            <a:r>
              <a:rPr lang="ko-KR" altLang="en-US" dirty="0" smtClean="0">
                <a:latin typeface="KoPub돋움체_Pro Medium" pitchFamily="18" charset="-127"/>
                <a:ea typeface="KoPub돋움체_Pro Medium" pitchFamily="18" charset="-127"/>
              </a:rPr>
              <a:t>도 </a:t>
            </a:r>
            <a:r>
              <a:rPr lang="en-US" altLang="ko-KR" dirty="0" smtClean="0">
                <a:latin typeface="KoPub돋움체_Pro Medium" pitchFamily="18" charset="-127"/>
                <a:ea typeface="KoPub돋움체_Pro Medium" pitchFamily="18" charset="-127"/>
              </a:rPr>
              <a:t>0.07</a:t>
            </a:r>
            <a:r>
              <a:rPr lang="ko-KR" altLang="en-US" dirty="0" smtClean="0">
                <a:latin typeface="KoPub돋움체_Pro Medium" pitchFamily="18" charset="-127"/>
                <a:ea typeface="KoPub돋움체_Pro Medium" pitchFamily="18" charset="-127"/>
              </a:rPr>
              <a:t>초 동안 표시해야 하므로 </a:t>
            </a:r>
            <a:r>
              <a:rPr lang="en-US" altLang="ko-KR" dirty="0" smtClean="0">
                <a:latin typeface="KoPub돋움체_Pro Medium" pitchFamily="18" charset="-127"/>
                <a:ea typeface="KoPub돋움체_Pro Medium" pitchFamily="18" charset="-127"/>
              </a:rPr>
              <a:t>cat_walk3 </a:t>
            </a:r>
            <a:r>
              <a:rPr lang="ko-KR" altLang="en-US" dirty="0" err="1" smtClean="0">
                <a:latin typeface="KoPub돋움체_Pro Medium" pitchFamily="18" charset="-127"/>
                <a:ea typeface="KoPub돋움체_Pro Medium" pitchFamily="18" charset="-127"/>
              </a:rPr>
              <a:t>스프라이트를</a:t>
            </a:r>
            <a:r>
              <a:rPr lang="ko-KR" altLang="en-US" dirty="0" smtClean="0">
                <a:latin typeface="KoPub돋움체_Pro Medium" pitchFamily="18" charset="-127"/>
                <a:ea typeface="KoPub돋움체_Pro Medium" pitchFamily="18" charset="-127"/>
              </a:rPr>
              <a:t> 배치한 다음에도 </a:t>
            </a:r>
            <a:r>
              <a:rPr lang="en-US" altLang="ko-KR" dirty="0" smtClean="0">
                <a:latin typeface="KoPub돋움체_Pro Medium" pitchFamily="18" charset="-127"/>
                <a:ea typeface="KoPub돋움체_Pro Medium" pitchFamily="18" charset="-127"/>
              </a:rPr>
              <a:t>0.07</a:t>
            </a:r>
            <a:r>
              <a:rPr lang="ko-KR" altLang="en-US" dirty="0" smtClean="0">
                <a:latin typeface="KoPub돋움체_Pro Medium" pitchFamily="18" charset="-127"/>
                <a:ea typeface="KoPub돋움체_Pro Medium" pitchFamily="18" charset="-127"/>
              </a:rPr>
              <a:t>초가 더 필요함</a:t>
            </a:r>
            <a:endParaRPr lang="en-US" altLang="ko-KR" dirty="0" smtClean="0">
              <a:latin typeface="KoPub돋움체_Pro Medium" pitchFamily="18" charset="-127"/>
              <a:ea typeface="KoPub돋움체_Pro Medium" pitchFamily="18" charset="-127"/>
            </a:endParaRPr>
          </a:p>
        </p:txBody>
      </p:sp>
      <p:grpSp>
        <p:nvGrpSpPr>
          <p:cNvPr id="6" name="그룹 11"/>
          <p:cNvGrpSpPr/>
          <p:nvPr/>
        </p:nvGrpSpPr>
        <p:grpSpPr>
          <a:xfrm>
            <a:off x="597117" y="3668720"/>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6-54 </a:t>
              </a:r>
              <a:r>
                <a:rPr lang="ko-KR" altLang="en-US" sz="1200" b="1" dirty="0" smtClean="0">
                  <a:solidFill>
                    <a:srgbClr val="504B4B"/>
                  </a:solidFill>
                  <a:latin typeface="KoPub돋움체_Pro Medium" pitchFamily="18" charset="-127"/>
                  <a:ea typeface="KoPub돋움체_Pro Medium" pitchFamily="18" charset="-127"/>
                </a:rPr>
                <a:t>만들려는 걷기 애니메이션</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0482" name="Picture 2"/>
          <p:cNvPicPr>
            <a:picLocks noChangeAspect="1" noChangeArrowheads="1"/>
          </p:cNvPicPr>
          <p:nvPr/>
        </p:nvPicPr>
        <p:blipFill>
          <a:blip r:embed="rId4" cstate="print"/>
          <a:srcRect/>
          <a:stretch>
            <a:fillRect/>
          </a:stretch>
        </p:blipFill>
        <p:spPr bwMode="auto">
          <a:xfrm>
            <a:off x="597117" y="4005070"/>
            <a:ext cx="6884398" cy="257193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6-55 </a:t>
              </a:r>
              <a:r>
                <a:rPr lang="ko-KR" altLang="en-US" sz="1200" b="1" dirty="0" err="1" smtClean="0">
                  <a:solidFill>
                    <a:srgbClr val="504B4B"/>
                  </a:solidFill>
                  <a:latin typeface="KoPub돋움체_Pro Medium" pitchFamily="18" charset="-127"/>
                  <a:ea typeface="KoPub돋움체_Pro Medium" pitchFamily="18" charset="-127"/>
                </a:rPr>
                <a:t>스프라이트</a:t>
              </a:r>
              <a:r>
                <a:rPr lang="ko-KR" altLang="en-US" sz="1200" b="1" dirty="0" smtClean="0">
                  <a:solidFill>
                    <a:srgbClr val="504B4B"/>
                  </a:solidFill>
                  <a:latin typeface="KoPub돋움체_Pro Medium" pitchFamily="18" charset="-127"/>
                  <a:ea typeface="KoPub돋움체_Pro Medium" pitchFamily="18" charset="-127"/>
                </a:rPr>
                <a:t> 애니메이션 작성하기</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1506" name="Picture 2"/>
          <p:cNvPicPr>
            <a:picLocks noChangeAspect="1" noChangeArrowheads="1"/>
          </p:cNvPicPr>
          <p:nvPr/>
        </p:nvPicPr>
        <p:blipFill>
          <a:blip r:embed="rId4" cstate="print"/>
          <a:srcRect/>
          <a:stretch>
            <a:fillRect/>
          </a:stretch>
        </p:blipFill>
        <p:spPr bwMode="auto">
          <a:xfrm>
            <a:off x="481903" y="2104039"/>
            <a:ext cx="8458744" cy="405009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6-56 1.0</a:t>
              </a:r>
              <a:r>
                <a:rPr lang="ko-KR" altLang="en-US" sz="1200" b="1" dirty="0" smtClean="0">
                  <a:solidFill>
                    <a:srgbClr val="504B4B"/>
                  </a:solidFill>
                  <a:latin typeface="KoPub돋움체_Pro Medium" pitchFamily="18" charset="-127"/>
                  <a:ea typeface="KoPub돋움체_Pro Medium" pitchFamily="18" charset="-127"/>
                </a:rPr>
                <a:t>초 뒤에 위치한 </a:t>
              </a:r>
              <a:r>
                <a:rPr lang="ko-KR" altLang="en-US" sz="1200" b="1" dirty="0" err="1" smtClean="0">
                  <a:solidFill>
                    <a:srgbClr val="504B4B"/>
                  </a:solidFill>
                  <a:latin typeface="KoPub돋움체_Pro Medium" pitchFamily="18" charset="-127"/>
                  <a:ea typeface="KoPub돋움체_Pro Medium" pitchFamily="18" charset="-127"/>
                </a:rPr>
                <a:t>스프라이트</a:t>
              </a:r>
              <a:r>
                <a:rPr lang="ko-KR" altLang="en-US" sz="1200" b="1" dirty="0" smtClean="0">
                  <a:solidFill>
                    <a:srgbClr val="504B4B"/>
                  </a:solidFill>
                  <a:latin typeface="KoPub돋움체_Pro Medium" pitchFamily="18" charset="-127"/>
                  <a:ea typeface="KoPub돋움체_Pro Medium" pitchFamily="18" charset="-127"/>
                </a:rPr>
                <a:t> 삭제하기</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2530" name="Picture 2"/>
          <p:cNvPicPr>
            <a:picLocks noChangeAspect="1" noChangeArrowheads="1"/>
          </p:cNvPicPr>
          <p:nvPr/>
        </p:nvPicPr>
        <p:blipFill>
          <a:blip r:embed="rId4" cstate="print"/>
          <a:srcRect/>
          <a:stretch>
            <a:fillRect/>
          </a:stretch>
        </p:blipFill>
        <p:spPr bwMode="auto">
          <a:xfrm>
            <a:off x="516599" y="2104039"/>
            <a:ext cx="8318319" cy="234307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6.6 </a:t>
            </a:r>
            <a:r>
              <a:rPr lang="ko-KR" altLang="en-US" dirty="0" smtClean="0">
                <a:latin typeface="KoPub돋움체_Pro Medium" pitchFamily="18" charset="-127"/>
                <a:ea typeface="KoPub돋움체_Pro Medium" pitchFamily="18" charset="-127"/>
              </a:rPr>
              <a:t>애니메이션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걷기 애니메이션 만들기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6-57 </a:t>
              </a:r>
              <a:r>
                <a:rPr lang="ko-KR" altLang="en-US" sz="1200" b="1" dirty="0" smtClean="0">
                  <a:solidFill>
                    <a:srgbClr val="504B4B"/>
                  </a:solidFill>
                  <a:latin typeface="KoPub돋움체_Pro Medium" pitchFamily="18" charset="-127"/>
                  <a:ea typeface="KoPub돋움체_Pro Medium" pitchFamily="18" charset="-127"/>
                </a:rPr>
                <a:t>걷기 애니메이션의 </a:t>
              </a:r>
              <a:r>
                <a:rPr lang="ko-KR" altLang="en-US" sz="1200" b="1" dirty="0" err="1" smtClean="0">
                  <a:solidFill>
                    <a:srgbClr val="504B4B"/>
                  </a:solidFill>
                  <a:latin typeface="KoPub돋움체_Pro Medium" pitchFamily="18" charset="-127"/>
                  <a:ea typeface="KoPub돋움체_Pro Medium" pitchFamily="18" charset="-127"/>
                </a:rPr>
                <a:t>스프라이트</a:t>
              </a:r>
              <a:r>
                <a:rPr lang="ko-KR" altLang="en-US" sz="1200" b="1" dirty="0" smtClean="0">
                  <a:solidFill>
                    <a:srgbClr val="504B4B"/>
                  </a:solidFill>
                  <a:latin typeface="KoPub돋움체_Pro Medium" pitchFamily="18" charset="-127"/>
                  <a:ea typeface="KoPub돋움체_Pro Medium" pitchFamily="18" charset="-127"/>
                </a:rPr>
                <a:t> 배치하기</a:t>
              </a: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3554" name="Picture 2"/>
          <p:cNvPicPr>
            <a:picLocks noChangeAspect="1" noChangeArrowheads="1"/>
          </p:cNvPicPr>
          <p:nvPr/>
        </p:nvPicPr>
        <p:blipFill>
          <a:blip r:embed="rId4" cstate="print"/>
          <a:srcRect/>
          <a:stretch>
            <a:fillRect/>
          </a:stretch>
        </p:blipFill>
        <p:spPr bwMode="auto">
          <a:xfrm>
            <a:off x="597118" y="2104039"/>
            <a:ext cx="8389192" cy="379287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32">
      <a:dk1>
        <a:srgbClr val="464646"/>
      </a:dk1>
      <a:lt1>
        <a:sysClr val="window" lastClr="FFFFFF"/>
      </a:lt1>
      <a:dk2>
        <a:srgbClr val="474D49"/>
      </a:dk2>
      <a:lt2>
        <a:srgbClr val="EEECE1"/>
      </a:lt2>
      <a:accent1>
        <a:srgbClr val="68676C"/>
      </a:accent1>
      <a:accent2>
        <a:srgbClr val="BA6608"/>
      </a:accent2>
      <a:accent3>
        <a:srgbClr val="2D8F6C"/>
      </a:accent3>
      <a:accent4>
        <a:srgbClr val="8D8D8D"/>
      </a:accent4>
      <a:accent5>
        <a:srgbClr val="A94841"/>
      </a:accent5>
      <a:accent6>
        <a:srgbClr val="7688C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650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ap="flat" cmpd="sng" algn="ctr">
          <a:solidFill>
            <a:srgbClr val="BC650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ustom 32">
      <a:dk1>
        <a:srgbClr val="464646"/>
      </a:dk1>
      <a:lt1>
        <a:sysClr val="window" lastClr="FFFFFF"/>
      </a:lt1>
      <a:dk2>
        <a:srgbClr val="474D49"/>
      </a:dk2>
      <a:lt2>
        <a:srgbClr val="EEECE1"/>
      </a:lt2>
      <a:accent1>
        <a:srgbClr val="68676C"/>
      </a:accent1>
      <a:accent2>
        <a:srgbClr val="BA6608"/>
      </a:accent2>
      <a:accent3>
        <a:srgbClr val="2D8F6C"/>
      </a:accent3>
      <a:accent4>
        <a:srgbClr val="8D8D8D"/>
      </a:accent4>
      <a:accent5>
        <a:srgbClr val="A94841"/>
      </a:accent5>
      <a:accent6>
        <a:srgbClr val="7688C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0">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ap="flat" cmpd="sng" algn="ctr">
          <a:solidFill>
            <a:srgbClr val="BC650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3549</TotalTime>
  <Words>6245</Words>
  <Application>Microsoft Office PowerPoint</Application>
  <PresentationFormat>화면 슬라이드 쇼(4:3)</PresentationFormat>
  <Paragraphs>905</Paragraphs>
  <Slides>203</Slides>
  <Notes>3</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203</vt:i4>
      </vt:variant>
    </vt:vector>
  </HeadingPairs>
  <TitlesOfParts>
    <vt:vector size="212" baseType="lpstr">
      <vt:lpstr>KoPub돋움체_Pro Bold</vt:lpstr>
      <vt:lpstr>KoPub돋움체_Pro Light</vt:lpstr>
      <vt:lpstr>KoPub돋움체_Pro Medium</vt:lpstr>
      <vt:lpstr>맑은 고딕</vt:lpstr>
      <vt:lpstr>Arial</vt:lpstr>
      <vt:lpstr>Calibri</vt:lpstr>
      <vt:lpstr>Verdana</vt:lpstr>
      <vt:lpstr>1_Office Theme</vt:lpstr>
      <vt:lpstr>2_Office Theme</vt:lpstr>
      <vt:lpstr>Physics와 애니메이션</vt:lpstr>
      <vt:lpstr>6장 Physics와 애니메이션  6.1   게임 설계하기  6.2   프로젝트와 씬 만들기  6.3   Physics로 움직임 제어하기  6.4   콜라이더 모양 조정하기  6.5   입력에 맞춰 플레이어 움직이기  6.6   애니메이션 만들기  6.7   무대 만들기  6.8   플레이어 이동에 맞춰 카메라 움직이기  6.9   Physics를 사용해 충돌 판정하기  6.10 씬 전환하기 6.11 스마트폰에서 움직여 보기 6.12 점프 애니메이션 만들어 보기 6.13 버그 없애기</vt:lpstr>
      <vt:lpstr>6.1 게임 설계하기</vt:lpstr>
      <vt:lpstr>6.1 게임 설계하기</vt:lpstr>
      <vt:lpstr>6.1 게임 설계하기</vt:lpstr>
      <vt:lpstr>6.1 게임 설계하기</vt:lpstr>
      <vt:lpstr>6.1 게임 설계하기</vt:lpstr>
      <vt:lpstr>6.1 게임 설계하기</vt:lpstr>
      <vt:lpstr>6.1 게임 설계하기</vt:lpstr>
      <vt:lpstr>6.1 게임 설계하기</vt:lpstr>
      <vt:lpstr>6.1 게임 설계하기</vt:lpstr>
      <vt:lpstr>6.1 게임 설계하기</vt:lpstr>
      <vt:lpstr>6.2 프로젝트와 씬 만들기</vt:lpstr>
      <vt:lpstr>6.2 프로젝트와 씬 만들기</vt:lpstr>
      <vt:lpstr>6.2 프로젝트와 씬 만들기</vt:lpstr>
      <vt:lpstr>6.2 프로젝트와 씬 만들기</vt:lpstr>
      <vt:lpstr>6.2 프로젝트와 씬 만들기</vt:lpstr>
      <vt:lpstr>6.2 프로젝트와 씬 만들기</vt:lpstr>
      <vt:lpstr>6.2 프로젝트와 씬 만들기</vt:lpstr>
      <vt:lpstr>6.2 프로젝트와 씬 만들기</vt:lpstr>
      <vt:lpstr>6.2 프로젝트와 씬 만들기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6.3 Physics로 움직임 제어하기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6.4 콜라이더 모양 조정하기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6.5 입력에 맞춰 플레이어 움직이기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6.6 애니메이션 만들기</vt:lpstr>
      <vt:lpstr>6.7 무대 만들기</vt:lpstr>
      <vt:lpstr>6.7 무대 만들기</vt:lpstr>
      <vt:lpstr>6.7 무대 만들기</vt:lpstr>
      <vt:lpstr>6.7 무대 만들기</vt:lpstr>
      <vt:lpstr>6.7 무대 만들기</vt:lpstr>
      <vt:lpstr>6.7 무대 만들기</vt:lpstr>
      <vt:lpstr>6.7 무대 만들기</vt:lpstr>
      <vt:lpstr>6.7 무대 만들기</vt:lpstr>
      <vt:lpstr>6.7 무대 만들기</vt:lpstr>
      <vt:lpstr>6.7 무대 만들기</vt:lpstr>
      <vt:lpstr>6.7 무대 만들기</vt:lpstr>
      <vt:lpstr>6.7 무대 만들기</vt:lpstr>
      <vt:lpstr>6.7 무대 만들기</vt:lpstr>
      <vt:lpstr>6.8 플레이어 이동에 맞춰 카메라 움직이기</vt:lpstr>
      <vt:lpstr>6.8 플레이어 이동에 맞춰 카메라 움직이기</vt:lpstr>
      <vt:lpstr>6.8 플레이어 이동에 맞춰 카메라 움직이기</vt:lpstr>
      <vt:lpstr>6.8 플레이어 이동에 맞춰 카메라 움직이기</vt:lpstr>
      <vt:lpstr>6.8 플레이어 이동에 맞춰 카메라 움직이기</vt:lpstr>
      <vt:lpstr>6.8 플레이어 이동에 맞춰 카메라 움직이기</vt:lpstr>
      <vt:lpstr>6.8 플레이어 이동에 맞춰 카메라 움직이기</vt:lpstr>
      <vt:lpstr>6.8 플레이어 이동에 맞춰 카메라 움직이기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6.9 Physics를 사용해 충돌 판정하기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6.10 씬 전환하기</vt:lpstr>
      <vt:lpstr>6.11 스마트폰에서 움직여 보기</vt:lpstr>
      <vt:lpstr>6.11 스마트폰에서 움직여 보기</vt:lpstr>
      <vt:lpstr>6.11 스마트폰에서 움직여 보기</vt:lpstr>
      <vt:lpstr>6.11 스마트폰에서 움직여 보기</vt:lpstr>
      <vt:lpstr>6.11 스마트폰에서 움직여 보기</vt:lpstr>
      <vt:lpstr>6.11 스마트폰에서 움직여 보기</vt:lpstr>
      <vt:lpstr>6.11 스마트폰에서 움직여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6.12 점프 애니메이션 만들어 보기</vt:lpstr>
      <vt:lpstr>6.13 버그 없애기</vt:lpstr>
      <vt:lpstr>6.13 버그 없애기</vt:lpstr>
      <vt:lpstr>6.13 버그 없애기</vt:lpstr>
      <vt:lpstr>6.13 버그 없애기</vt:lpstr>
      <vt:lpstr>6.13 버그 없애기</vt:lpstr>
    </vt:vector>
  </TitlesOfParts>
  <Company>The National Academies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Ellinger</dc:creator>
  <cp:lastModifiedBy>USER</cp:lastModifiedBy>
  <cp:revision>777</cp:revision>
  <cp:lastPrinted>2016-08-10T06:58:55Z</cp:lastPrinted>
  <dcterms:created xsi:type="dcterms:W3CDTF">2013-04-05T19:58:06Z</dcterms:created>
  <dcterms:modified xsi:type="dcterms:W3CDTF">2022-05-09T08:06:04Z</dcterms:modified>
</cp:coreProperties>
</file>